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notesMasterIdLst>
    <p:notesMasterId r:id="rId14"/>
  </p:notesMasterIdLst>
  <p:handoutMasterIdLst>
    <p:handoutMasterId r:id="rId15"/>
  </p:handoutMasterIdLst>
  <p:sldIdLst>
    <p:sldId id="296" r:id="rId2"/>
    <p:sldId id="346" r:id="rId3"/>
    <p:sldId id="332" r:id="rId4"/>
    <p:sldId id="367" r:id="rId5"/>
    <p:sldId id="353" r:id="rId6"/>
    <p:sldId id="362" r:id="rId7"/>
    <p:sldId id="361" r:id="rId8"/>
    <p:sldId id="363" r:id="rId9"/>
    <p:sldId id="366" r:id="rId10"/>
    <p:sldId id="365" r:id="rId11"/>
    <p:sldId id="359" r:id="rId12"/>
    <p:sldId id="358" r:id="rId13"/>
  </p:sldIdLst>
  <p:sldSz cx="9144000" cy="5143500" type="screen16x9"/>
  <p:notesSz cx="9305925" cy="7019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971" autoAdjust="0"/>
    <p:restoredTop sz="94636" autoAdjust="0"/>
  </p:normalViewPr>
  <p:slideViewPr>
    <p:cSldViewPr snapToGrid="0" snapToObjects="1">
      <p:cViewPr>
        <p:scale>
          <a:sx n="102" d="100"/>
          <a:sy n="102" d="100"/>
        </p:scale>
        <p:origin x="-1800" y="-85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25" d="100"/>
          <a:sy n="125" d="100"/>
        </p:scale>
        <p:origin x="-1968" y="-72"/>
      </p:cViewPr>
      <p:guideLst>
        <p:guide orient="horz" pos="2211"/>
        <p:guide pos="29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4032673" cy="350521"/>
          </a:xfrm>
          <a:prstGeom prst="rect">
            <a:avLst/>
          </a:prstGeom>
        </p:spPr>
        <p:txBody>
          <a:bodyPr vert="horz" lIns="91365" tIns="45682" rIns="91365" bIns="45682" rtlCol="0"/>
          <a:lstStyle>
            <a:lvl1pPr algn="l">
              <a:defRPr sz="1200"/>
            </a:lvl1pPr>
          </a:lstStyle>
          <a:p>
            <a:r>
              <a:rPr lang="en-US" dirty="0" smtClean="0"/>
              <a:t>FINAL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6667819"/>
            <a:ext cx="4032673" cy="350521"/>
          </a:xfrm>
          <a:prstGeom prst="rect">
            <a:avLst/>
          </a:prstGeom>
        </p:spPr>
        <p:txBody>
          <a:bodyPr vert="horz" lIns="91365" tIns="45682" rIns="91365" bIns="456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3"/>
          </p:nvPr>
        </p:nvSpPr>
        <p:spPr>
          <a:xfrm>
            <a:off x="5271674" y="6667852"/>
            <a:ext cx="4032147" cy="3508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90058-DC31-4EB1-BCD2-F487A9961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91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4032673" cy="350521"/>
          </a:xfrm>
          <a:prstGeom prst="rect">
            <a:avLst/>
          </a:prstGeom>
        </p:spPr>
        <p:txBody>
          <a:bodyPr vert="horz" lIns="91365" tIns="45682" rIns="91365" bIns="456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1673" y="1"/>
            <a:ext cx="4032673" cy="350521"/>
          </a:xfrm>
          <a:prstGeom prst="rect">
            <a:avLst/>
          </a:prstGeom>
        </p:spPr>
        <p:txBody>
          <a:bodyPr vert="horz" lIns="91365" tIns="45682" rIns="91365" bIns="45682" rtlCol="0"/>
          <a:lstStyle>
            <a:lvl1pPr algn="r">
              <a:defRPr sz="1200"/>
            </a:lvl1pPr>
          </a:lstStyle>
          <a:p>
            <a:fld id="{905EB9CF-E91D-4D7B-9E50-E1A6B6AB2178}" type="datetimeFigureOut">
              <a:rPr lang="en-US" smtClean="0"/>
              <a:t>4/2/2015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525463"/>
            <a:ext cx="4683125" cy="2633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5" tIns="45682" rIns="91365" bIns="4568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1234" y="3333910"/>
            <a:ext cx="7443471" cy="3159442"/>
          </a:xfrm>
          <a:prstGeom prst="rect">
            <a:avLst/>
          </a:prstGeom>
        </p:spPr>
        <p:txBody>
          <a:bodyPr vert="horz" lIns="91365" tIns="45682" rIns="91365" bIns="45682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6667819"/>
            <a:ext cx="4032673" cy="350521"/>
          </a:xfrm>
          <a:prstGeom prst="rect">
            <a:avLst/>
          </a:prstGeom>
        </p:spPr>
        <p:txBody>
          <a:bodyPr vert="horz" lIns="91365" tIns="45682" rIns="91365" bIns="456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1673" y="6667819"/>
            <a:ext cx="4032673" cy="350521"/>
          </a:xfrm>
          <a:prstGeom prst="rect">
            <a:avLst/>
          </a:prstGeom>
        </p:spPr>
        <p:txBody>
          <a:bodyPr vert="horz" lIns="91365" tIns="45682" rIns="91365" bIns="45682" rtlCol="0" anchor="b"/>
          <a:lstStyle>
            <a:lvl1pPr algn="r">
              <a:defRPr sz="1200"/>
            </a:lvl1pPr>
          </a:lstStyle>
          <a:p>
            <a:fld id="{FC4BCBB0-A7FB-408F-9A4F-ADFC01D3DF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071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/>
              <a:t>Good Morning. Thank you for your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BCBB0-A7FB-408F-9A4F-ADFC01D3DFF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616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BCBB0-A7FB-408F-9A4F-ADFC01D3DFF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22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BCBB0-A7FB-408F-9A4F-ADFC01D3DFF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22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BCBB0-A7FB-408F-9A4F-ADFC01D3DFF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22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BCBB0-A7FB-408F-9A4F-ADFC01D3DFF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22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BCBB0-A7FB-408F-9A4F-ADFC01D3DFF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22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/>
              <a:t>Good Morning. Thank you for your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BCBB0-A7FB-408F-9A4F-ADFC01D3DFF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616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l Poly logo (green on 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4910198"/>
            <a:ext cx="9144000" cy="241980"/>
          </a:xfrm>
          <a:prstGeom prst="rect">
            <a:avLst/>
          </a:prstGeom>
          <a:solidFill>
            <a:srgbClr val="143B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46122" y="4901520"/>
            <a:ext cx="26517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0" dirty="0" smtClean="0">
                <a:solidFill>
                  <a:srgbClr val="FFFFFF"/>
                </a:solidFill>
              </a:rPr>
              <a:t>www.calpoly.edu</a:t>
            </a:r>
            <a:endParaRPr lang="en-US" sz="900" b="0" dirty="0">
              <a:solidFill>
                <a:srgbClr val="FFFFFF"/>
              </a:solidFill>
            </a:endParaRPr>
          </a:p>
        </p:txBody>
      </p:sp>
      <p:pic>
        <p:nvPicPr>
          <p:cNvPr id="3" name="Picture 2" descr="CPU003_primary_logo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1316" y="1654077"/>
            <a:ext cx="4613044" cy="1399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037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opic + secondary info  (green)">
    <p:bg>
      <p:bgPr>
        <a:solidFill>
          <a:srgbClr val="143B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6" y="3364771"/>
            <a:ext cx="7792510" cy="112514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 b="0" i="0" baseline="0">
                <a:solidFill>
                  <a:srgbClr val="FFFFFF"/>
                </a:solidFill>
                <a:latin typeface="Palatino Linotype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Secondary Information (type in list form)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22316" y="3305175"/>
            <a:ext cx="7699372" cy="0"/>
          </a:xfrm>
          <a:prstGeom prst="line">
            <a:avLst/>
          </a:prstGeom>
          <a:ln w="285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4900629"/>
            <a:ext cx="2651760" cy="24287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fld id="{B6CB8BD7-EF7B-8442-8118-3C52173FBDFB}" type="datetime1">
              <a:rPr lang="en-US" smtClean="0"/>
              <a:t>4/2/2015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6122" y="4900629"/>
            <a:ext cx="2651760" cy="242872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www.calpoly.edu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35041" y="4900629"/>
            <a:ext cx="2651760" cy="242872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7695E9E8-B265-7548-85E7-C18DE4F79F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29176" y="2809649"/>
            <a:ext cx="7792510" cy="487785"/>
          </a:xfrm>
        </p:spPr>
        <p:txBody>
          <a:bodyPr anchor="t">
            <a:normAutofit/>
          </a:bodyPr>
          <a:lstStyle>
            <a:lvl1pPr algn="l">
              <a:defRPr sz="26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Specific Topic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785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page + imag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4901520"/>
            <a:ext cx="9144000" cy="241980"/>
          </a:xfrm>
          <a:prstGeom prst="rect">
            <a:avLst/>
          </a:prstGeom>
          <a:solidFill>
            <a:srgbClr val="143B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-1"/>
            <a:ext cx="9144000" cy="356616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39" name="Title 1"/>
          <p:cNvSpPr>
            <a:spLocks noGrp="1"/>
          </p:cNvSpPr>
          <p:nvPr>
            <p:ph type="title" hasCustomPrompt="1"/>
          </p:nvPr>
        </p:nvSpPr>
        <p:spPr>
          <a:xfrm>
            <a:off x="629178" y="4177754"/>
            <a:ext cx="7885648" cy="714361"/>
          </a:xfrm>
        </p:spPr>
        <p:txBody>
          <a:bodyPr anchor="t">
            <a:normAutofit/>
          </a:bodyPr>
          <a:lstStyle>
            <a:lvl1pPr algn="l">
              <a:defRPr sz="2600" b="1" cap="all"/>
            </a:lvl1pPr>
          </a:lstStyle>
          <a:p>
            <a:r>
              <a:rPr lang="en-US" dirty="0" smtClean="0"/>
              <a:t>Specific Topic</a:t>
            </a:r>
            <a:endParaRPr lang="en-US" dirty="0"/>
          </a:p>
        </p:txBody>
      </p:sp>
      <p:sp>
        <p:nvSpPr>
          <p:cNvPr id="40" name="Text Placeholder 2"/>
          <p:cNvSpPr>
            <a:spLocks noGrp="1"/>
          </p:cNvSpPr>
          <p:nvPr>
            <p:ph type="body" idx="37" hasCustomPrompt="1"/>
          </p:nvPr>
        </p:nvSpPr>
        <p:spPr>
          <a:xfrm>
            <a:off x="629178" y="3566160"/>
            <a:ext cx="7885648" cy="526418"/>
          </a:xfrm>
        </p:spPr>
        <p:txBody>
          <a:bodyPr anchor="b"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tint val="75000"/>
                  </a:schemeClr>
                </a:solidFill>
                <a:latin typeface="Palatino Linotype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General Topic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722316" y="4177751"/>
            <a:ext cx="7792510" cy="0"/>
          </a:xfrm>
          <a:prstGeom prst="line">
            <a:avLst/>
          </a:prstGeom>
          <a:ln w="28575" cmpd="sng">
            <a:solidFill>
              <a:srgbClr val="235A3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4900629"/>
            <a:ext cx="2651760" cy="24287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fld id="{5792AB65-02CF-5E4E-B4B2-647D76BD4107}" type="datetime1">
              <a:rPr lang="en-US" smtClean="0"/>
              <a:t>4/2/2015</a:t>
            </a:fld>
            <a:endParaRPr lang="en-US" dirty="0"/>
          </a:p>
        </p:txBody>
      </p:sp>
      <p:sp>
        <p:nvSpPr>
          <p:cNvPr id="4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6122" y="4900629"/>
            <a:ext cx="2651760" cy="242872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www.calpoly.edu</a:t>
            </a:r>
            <a:endParaRPr lang="en-US" dirty="0"/>
          </a:p>
        </p:txBody>
      </p:sp>
      <p:sp>
        <p:nvSpPr>
          <p:cNvPr id="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35041" y="4900629"/>
            <a:ext cx="2651760" cy="242872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7695E9E8-B265-7548-85E7-C18DE4F79F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482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page + imag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4901520"/>
            <a:ext cx="9144000" cy="241980"/>
          </a:xfrm>
          <a:prstGeom prst="rect">
            <a:avLst/>
          </a:prstGeom>
          <a:solidFill>
            <a:srgbClr val="143B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39"/>
          </p:nvPr>
        </p:nvSpPr>
        <p:spPr>
          <a:xfrm>
            <a:off x="1" y="-1"/>
            <a:ext cx="4553712" cy="356616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629178" y="4177754"/>
            <a:ext cx="7885648" cy="714361"/>
          </a:xfrm>
        </p:spPr>
        <p:txBody>
          <a:bodyPr anchor="t">
            <a:normAutofit/>
          </a:bodyPr>
          <a:lstStyle>
            <a:lvl1pPr algn="l">
              <a:defRPr sz="2600" b="1" cap="all"/>
            </a:lvl1pPr>
          </a:lstStyle>
          <a:p>
            <a:r>
              <a:rPr lang="en-US" dirty="0" smtClean="0"/>
              <a:t>Specific Topic</a:t>
            </a:r>
            <a:endParaRPr lang="en-US" dirty="0"/>
          </a:p>
        </p:txBody>
      </p:sp>
      <p:sp>
        <p:nvSpPr>
          <p:cNvPr id="25" name="Text Placeholder 2"/>
          <p:cNvSpPr>
            <a:spLocks noGrp="1"/>
          </p:cNvSpPr>
          <p:nvPr>
            <p:ph type="body" idx="37" hasCustomPrompt="1"/>
          </p:nvPr>
        </p:nvSpPr>
        <p:spPr>
          <a:xfrm>
            <a:off x="629178" y="3566160"/>
            <a:ext cx="7885648" cy="526418"/>
          </a:xfrm>
        </p:spPr>
        <p:txBody>
          <a:bodyPr anchor="b"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tint val="75000"/>
                  </a:schemeClr>
                </a:solidFill>
                <a:latin typeface="Palatino Linotype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General Topic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722316" y="4177751"/>
            <a:ext cx="7792510" cy="0"/>
          </a:xfrm>
          <a:prstGeom prst="line">
            <a:avLst/>
          </a:prstGeom>
          <a:ln w="28575" cmpd="sng">
            <a:solidFill>
              <a:srgbClr val="235A3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Picture Placeholder 2"/>
          <p:cNvSpPr>
            <a:spLocks noGrp="1"/>
          </p:cNvSpPr>
          <p:nvPr>
            <p:ph type="pic" idx="40"/>
          </p:nvPr>
        </p:nvSpPr>
        <p:spPr>
          <a:xfrm>
            <a:off x="4590289" y="-1"/>
            <a:ext cx="4553712" cy="356616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4900629"/>
            <a:ext cx="2651760" cy="24287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fld id="{EEEA6464-AEE0-F14D-82C4-D51218A4196C}" type="datetime1">
              <a:rPr lang="en-US" smtClean="0"/>
              <a:t>4/2/2015</a:t>
            </a:fld>
            <a:endParaRPr lang="en-US" dirty="0"/>
          </a:p>
        </p:txBody>
      </p:sp>
      <p:sp>
        <p:nvSpPr>
          <p:cNvPr id="4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6122" y="4900629"/>
            <a:ext cx="2651760" cy="242872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www.calpoly.edu</a:t>
            </a:r>
            <a:endParaRPr lang="en-US" dirty="0"/>
          </a:p>
        </p:txBody>
      </p:sp>
      <p:sp>
        <p:nvSpPr>
          <p:cNvPr id="4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35041" y="4900629"/>
            <a:ext cx="2651760" cy="242872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7695E9E8-B265-7548-85E7-C18DE4F79F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4557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page + image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4901520"/>
            <a:ext cx="9144000" cy="241980"/>
          </a:xfrm>
          <a:prstGeom prst="rect">
            <a:avLst/>
          </a:prstGeom>
          <a:solidFill>
            <a:srgbClr val="143B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itle 1"/>
          <p:cNvSpPr>
            <a:spLocks noGrp="1"/>
          </p:cNvSpPr>
          <p:nvPr>
            <p:ph type="title" hasCustomPrompt="1"/>
          </p:nvPr>
        </p:nvSpPr>
        <p:spPr>
          <a:xfrm>
            <a:off x="629178" y="4177754"/>
            <a:ext cx="7885648" cy="714361"/>
          </a:xfrm>
        </p:spPr>
        <p:txBody>
          <a:bodyPr anchor="t">
            <a:normAutofit/>
          </a:bodyPr>
          <a:lstStyle>
            <a:lvl1pPr algn="l">
              <a:defRPr sz="2600" b="1" cap="all"/>
            </a:lvl1pPr>
          </a:lstStyle>
          <a:p>
            <a:r>
              <a:rPr lang="en-US" dirty="0" smtClean="0"/>
              <a:t>Specific Topic</a:t>
            </a:r>
            <a:endParaRPr lang="en-US" dirty="0"/>
          </a:p>
        </p:txBody>
      </p:sp>
      <p:sp>
        <p:nvSpPr>
          <p:cNvPr id="34" name="Text Placeholder 2"/>
          <p:cNvSpPr>
            <a:spLocks noGrp="1"/>
          </p:cNvSpPr>
          <p:nvPr>
            <p:ph type="body" idx="37" hasCustomPrompt="1"/>
          </p:nvPr>
        </p:nvSpPr>
        <p:spPr>
          <a:xfrm>
            <a:off x="629178" y="3566160"/>
            <a:ext cx="7885648" cy="526418"/>
          </a:xfrm>
        </p:spPr>
        <p:txBody>
          <a:bodyPr anchor="b"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tint val="75000"/>
                  </a:schemeClr>
                </a:solidFill>
                <a:latin typeface="Palatino Linotype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General Topic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722316" y="4177751"/>
            <a:ext cx="7792510" cy="0"/>
          </a:xfrm>
          <a:prstGeom prst="line">
            <a:avLst/>
          </a:prstGeom>
          <a:ln w="28575" cmpd="sng">
            <a:solidFill>
              <a:srgbClr val="235A3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Picture Placeholder 2"/>
          <p:cNvSpPr>
            <a:spLocks noGrp="1"/>
          </p:cNvSpPr>
          <p:nvPr>
            <p:ph type="pic" idx="39"/>
          </p:nvPr>
        </p:nvSpPr>
        <p:spPr>
          <a:xfrm>
            <a:off x="1" y="-1"/>
            <a:ext cx="4553712" cy="356616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3" name="Picture Placeholder 2"/>
          <p:cNvSpPr>
            <a:spLocks noGrp="1"/>
          </p:cNvSpPr>
          <p:nvPr>
            <p:ph type="pic" idx="40"/>
          </p:nvPr>
        </p:nvSpPr>
        <p:spPr>
          <a:xfrm>
            <a:off x="4590289" y="-1"/>
            <a:ext cx="4553712" cy="176479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4" name="Picture Placeholder 2"/>
          <p:cNvSpPr>
            <a:spLocks noGrp="1"/>
          </p:cNvSpPr>
          <p:nvPr>
            <p:ph type="pic" idx="41"/>
          </p:nvPr>
        </p:nvSpPr>
        <p:spPr>
          <a:xfrm>
            <a:off x="4590289" y="1801367"/>
            <a:ext cx="4553712" cy="176479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5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4900629"/>
            <a:ext cx="2651760" cy="24287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fld id="{12985A4F-4B97-DF42-ADC7-57D7D64812B2}" type="datetime1">
              <a:rPr lang="en-US" smtClean="0"/>
              <a:t>4/2/2015</a:t>
            </a:fld>
            <a:endParaRPr lang="en-US" dirty="0"/>
          </a:p>
        </p:txBody>
      </p:sp>
      <p:sp>
        <p:nvSpPr>
          <p:cNvPr id="4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6122" y="4900629"/>
            <a:ext cx="2651760" cy="242872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www.calpoly.edu</a:t>
            </a:r>
            <a:endParaRPr lang="en-US" dirty="0"/>
          </a:p>
        </p:txBody>
      </p:sp>
      <p:sp>
        <p:nvSpPr>
          <p:cNvPr id="4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35041" y="4900629"/>
            <a:ext cx="2651760" cy="242872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7695E9E8-B265-7548-85E7-C18DE4F79F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8044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page + image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4901520"/>
            <a:ext cx="9144000" cy="241980"/>
          </a:xfrm>
          <a:prstGeom prst="rect">
            <a:avLst/>
          </a:prstGeom>
          <a:solidFill>
            <a:srgbClr val="143B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itle 1"/>
          <p:cNvSpPr>
            <a:spLocks noGrp="1"/>
          </p:cNvSpPr>
          <p:nvPr>
            <p:ph type="title" hasCustomPrompt="1"/>
          </p:nvPr>
        </p:nvSpPr>
        <p:spPr>
          <a:xfrm>
            <a:off x="629178" y="4177754"/>
            <a:ext cx="7885648" cy="714361"/>
          </a:xfrm>
        </p:spPr>
        <p:txBody>
          <a:bodyPr anchor="t">
            <a:normAutofit/>
          </a:bodyPr>
          <a:lstStyle>
            <a:lvl1pPr algn="l">
              <a:defRPr sz="2600" b="1" cap="all"/>
            </a:lvl1pPr>
          </a:lstStyle>
          <a:p>
            <a:r>
              <a:rPr lang="en-US" dirty="0" smtClean="0"/>
              <a:t>Specific Topic</a:t>
            </a:r>
            <a:endParaRPr lang="en-US" dirty="0"/>
          </a:p>
        </p:txBody>
      </p:sp>
      <p:sp>
        <p:nvSpPr>
          <p:cNvPr id="39" name="Text Placeholder 2"/>
          <p:cNvSpPr>
            <a:spLocks noGrp="1"/>
          </p:cNvSpPr>
          <p:nvPr>
            <p:ph type="body" idx="37" hasCustomPrompt="1"/>
          </p:nvPr>
        </p:nvSpPr>
        <p:spPr>
          <a:xfrm>
            <a:off x="629178" y="3566160"/>
            <a:ext cx="7885648" cy="526418"/>
          </a:xfrm>
        </p:spPr>
        <p:txBody>
          <a:bodyPr anchor="b"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tint val="75000"/>
                  </a:schemeClr>
                </a:solidFill>
                <a:latin typeface="Palatino Linotype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General Topic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722316" y="4177751"/>
            <a:ext cx="7792510" cy="0"/>
          </a:xfrm>
          <a:prstGeom prst="line">
            <a:avLst/>
          </a:prstGeom>
          <a:ln w="28575" cmpd="sng">
            <a:solidFill>
              <a:srgbClr val="235A3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Picture Placeholder 2"/>
          <p:cNvSpPr>
            <a:spLocks noGrp="1"/>
          </p:cNvSpPr>
          <p:nvPr>
            <p:ph type="pic" idx="39"/>
          </p:nvPr>
        </p:nvSpPr>
        <p:spPr>
          <a:xfrm>
            <a:off x="1" y="-1"/>
            <a:ext cx="4553712" cy="176479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9" name="Picture Placeholder 2"/>
          <p:cNvSpPr>
            <a:spLocks noGrp="1"/>
          </p:cNvSpPr>
          <p:nvPr>
            <p:ph type="pic" idx="40"/>
          </p:nvPr>
        </p:nvSpPr>
        <p:spPr>
          <a:xfrm>
            <a:off x="4590291" y="-1"/>
            <a:ext cx="2258569" cy="176479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50" name="Picture Placeholder 2"/>
          <p:cNvSpPr>
            <a:spLocks noGrp="1"/>
          </p:cNvSpPr>
          <p:nvPr>
            <p:ph type="pic" idx="41"/>
          </p:nvPr>
        </p:nvSpPr>
        <p:spPr>
          <a:xfrm>
            <a:off x="4590289" y="1801367"/>
            <a:ext cx="4553712" cy="176479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51" name="Picture Placeholder 2"/>
          <p:cNvSpPr>
            <a:spLocks noGrp="1"/>
          </p:cNvSpPr>
          <p:nvPr>
            <p:ph type="pic" idx="42"/>
          </p:nvPr>
        </p:nvSpPr>
        <p:spPr>
          <a:xfrm>
            <a:off x="6885434" y="-1"/>
            <a:ext cx="2258569" cy="176479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52" name="Picture Placeholder 2"/>
          <p:cNvSpPr>
            <a:spLocks noGrp="1"/>
          </p:cNvSpPr>
          <p:nvPr>
            <p:ph type="pic" idx="43"/>
          </p:nvPr>
        </p:nvSpPr>
        <p:spPr>
          <a:xfrm>
            <a:off x="3" y="1801367"/>
            <a:ext cx="2258569" cy="176479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53" name="Picture Placeholder 2"/>
          <p:cNvSpPr>
            <a:spLocks noGrp="1"/>
          </p:cNvSpPr>
          <p:nvPr>
            <p:ph type="pic" idx="44"/>
          </p:nvPr>
        </p:nvSpPr>
        <p:spPr>
          <a:xfrm>
            <a:off x="2295146" y="1801367"/>
            <a:ext cx="2258569" cy="176479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5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4900629"/>
            <a:ext cx="2651760" cy="24287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fld id="{2DB0E9F8-8293-5D46-BE85-5CAA5FA7CDE8}" type="datetime1">
              <a:rPr lang="en-US" smtClean="0"/>
              <a:t>4/2/2015</a:t>
            </a:fld>
            <a:endParaRPr lang="en-US" dirty="0"/>
          </a:p>
        </p:txBody>
      </p:sp>
      <p:sp>
        <p:nvSpPr>
          <p:cNvPr id="5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6122" y="4900629"/>
            <a:ext cx="2651760" cy="242872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www.calpoly.edu</a:t>
            </a:r>
            <a:endParaRPr lang="en-US" dirty="0"/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35041" y="4900629"/>
            <a:ext cx="2651760" cy="242872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7695E9E8-B265-7548-85E7-C18DE4F79F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484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s+text+bullets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4901520"/>
            <a:ext cx="9144000" cy="241980"/>
          </a:xfrm>
          <a:prstGeom prst="rect">
            <a:avLst/>
          </a:prstGeom>
          <a:solidFill>
            <a:srgbClr val="143B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Content Placeholder 2"/>
          <p:cNvSpPr>
            <a:spLocks noGrp="1"/>
          </p:cNvSpPr>
          <p:nvPr>
            <p:ph idx="36"/>
          </p:nvPr>
        </p:nvSpPr>
        <p:spPr>
          <a:xfrm>
            <a:off x="6035676" y="3378040"/>
            <a:ext cx="2651760" cy="1315224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9" name="Picture 8" descr="CPU003_primary_logo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758"/>
            <a:ext cx="975776" cy="295946"/>
          </a:xfrm>
          <a:prstGeom prst="rect">
            <a:avLst/>
          </a:prstGeom>
        </p:spPr>
      </p:pic>
      <p:sp>
        <p:nvSpPr>
          <p:cNvPr id="43" name="Picture Placeholder 41"/>
          <p:cNvSpPr>
            <a:spLocks noGrp="1"/>
          </p:cNvSpPr>
          <p:nvPr>
            <p:ph type="pic" sz="quarter" idx="28"/>
          </p:nvPr>
        </p:nvSpPr>
        <p:spPr>
          <a:xfrm>
            <a:off x="457200" y="671340"/>
            <a:ext cx="8229600" cy="170078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8" name="Title 1"/>
          <p:cNvSpPr>
            <a:spLocks noGrp="1"/>
          </p:cNvSpPr>
          <p:nvPr>
            <p:ph type="title" hasCustomPrompt="1"/>
          </p:nvPr>
        </p:nvSpPr>
        <p:spPr>
          <a:xfrm>
            <a:off x="355603" y="2535489"/>
            <a:ext cx="5549861" cy="421976"/>
          </a:xfrm>
        </p:spPr>
        <p:txBody>
          <a:bodyPr anchor="t">
            <a:normAutofit/>
          </a:bodyPr>
          <a:lstStyle>
            <a:lvl1pPr algn="l">
              <a:defRPr sz="2600" b="1" cap="all"/>
            </a:lvl1pPr>
          </a:lstStyle>
          <a:p>
            <a:r>
              <a:rPr lang="en-US" dirty="0" smtClean="0"/>
              <a:t>Specific Topic</a:t>
            </a:r>
            <a:endParaRPr lang="en-US" dirty="0"/>
          </a:p>
        </p:txBody>
      </p:sp>
      <p:sp>
        <p:nvSpPr>
          <p:cNvPr id="85" name="Text Placeholder 2"/>
          <p:cNvSpPr>
            <a:spLocks noGrp="1"/>
          </p:cNvSpPr>
          <p:nvPr>
            <p:ph type="body" idx="46" hasCustomPrompt="1"/>
          </p:nvPr>
        </p:nvSpPr>
        <p:spPr>
          <a:xfrm>
            <a:off x="6038301" y="3074578"/>
            <a:ext cx="2651760" cy="303463"/>
          </a:xfrm>
        </p:spPr>
        <p:txBody>
          <a:bodyPr anchor="b">
            <a:noAutofit/>
          </a:bodyPr>
          <a:lstStyle>
            <a:lvl1pPr marL="0" indent="0">
              <a:buNone/>
              <a:defRPr sz="1400" b="0" i="0" cap="all" spc="0" baseline="0">
                <a:solidFill>
                  <a:srgbClr val="235A32"/>
                </a:solidFill>
                <a:latin typeface="+mj-lt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Bulleted List Header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30" hasCustomPrompt="1"/>
          </p:nvPr>
        </p:nvSpPr>
        <p:spPr>
          <a:xfrm>
            <a:off x="355603" y="3074578"/>
            <a:ext cx="5549861" cy="1618687"/>
          </a:xfrm>
        </p:spPr>
        <p:txBody>
          <a:bodyPr/>
          <a:lstStyle>
            <a:lvl1pPr marL="0" indent="0">
              <a:lnSpc>
                <a:spcPts val="1900"/>
              </a:lnSpc>
              <a:spcBef>
                <a:spcPts val="500"/>
              </a:spcBef>
              <a:buFontTx/>
              <a:buNone/>
              <a:defRPr baseline="0">
                <a:solidFill>
                  <a:srgbClr val="000000"/>
                </a:solidFill>
              </a:defRPr>
            </a:lvl1pPr>
            <a:lvl2pPr marL="457200" indent="0">
              <a:lnSpc>
                <a:spcPts val="1780"/>
              </a:lnSpc>
              <a:buFontTx/>
              <a:buNone/>
              <a:defRPr>
                <a:solidFill>
                  <a:srgbClr val="FFFFFF"/>
                </a:solidFill>
              </a:defRPr>
            </a:lvl2pPr>
            <a:lvl3pPr marL="914400" indent="0">
              <a:lnSpc>
                <a:spcPts val="1780"/>
              </a:lnSpc>
              <a:buFontTx/>
              <a:buNone/>
              <a:defRPr>
                <a:solidFill>
                  <a:srgbClr val="FFFFFF"/>
                </a:solidFill>
              </a:defRPr>
            </a:lvl3pPr>
            <a:lvl4pPr marL="1371600" indent="0">
              <a:lnSpc>
                <a:spcPts val="1780"/>
              </a:lnSpc>
              <a:buFontTx/>
              <a:buNone/>
              <a:defRPr>
                <a:solidFill>
                  <a:srgbClr val="FFFFFF"/>
                </a:solidFill>
              </a:defRPr>
            </a:lvl4pPr>
            <a:lvl5pPr marL="1828800" indent="0">
              <a:lnSpc>
                <a:spcPts val="1780"/>
              </a:lnSpc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Type short paragraph here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5974782" y="3179118"/>
            <a:ext cx="0" cy="1514146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6038301" y="2372125"/>
            <a:ext cx="2648500" cy="333799"/>
          </a:xfrm>
        </p:spPr>
        <p:txBody>
          <a:bodyPr>
            <a:noAutofit/>
          </a:bodyPr>
          <a:lstStyle>
            <a:lvl1pPr marL="0" indent="0">
              <a:buNone/>
              <a:defRPr sz="1000" i="1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caption for image (optional, up to two lines)</a:t>
            </a:r>
            <a:endParaRPr lang="en-US" dirty="0"/>
          </a:p>
        </p:txBody>
      </p:sp>
      <p:sp>
        <p:nvSpPr>
          <p:cNvPr id="3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4900629"/>
            <a:ext cx="2651760" cy="24287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fld id="{0468D1EF-B6E5-764D-9652-26E7ACF98424}" type="datetime1">
              <a:rPr lang="en-US" smtClean="0"/>
              <a:t>4/2/2015</a:t>
            </a:fld>
            <a:endParaRPr lang="en-US" dirty="0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6122" y="4900629"/>
            <a:ext cx="2651760" cy="242872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www.calpoly.edu</a:t>
            </a:r>
            <a:endParaRPr lang="en-US" dirty="0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35041" y="4900629"/>
            <a:ext cx="2651760" cy="242872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7695E9E8-B265-7548-85E7-C18DE4F79F0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CPU003_primary_logo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758"/>
            <a:ext cx="975776" cy="295946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5974782" y="3179118"/>
            <a:ext cx="0" cy="1514146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1163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images+text+bullets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4901520"/>
            <a:ext cx="9144000" cy="241980"/>
          </a:xfrm>
          <a:prstGeom prst="rect">
            <a:avLst/>
          </a:prstGeom>
          <a:solidFill>
            <a:srgbClr val="143B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Content Placeholder 2"/>
          <p:cNvSpPr>
            <a:spLocks noGrp="1"/>
          </p:cNvSpPr>
          <p:nvPr>
            <p:ph idx="36"/>
          </p:nvPr>
        </p:nvSpPr>
        <p:spPr>
          <a:xfrm>
            <a:off x="6035676" y="3378040"/>
            <a:ext cx="2651760" cy="1315224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9" name="Picture 8" descr="CPU003_primary_logo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758"/>
            <a:ext cx="975776" cy="295946"/>
          </a:xfrm>
          <a:prstGeom prst="rect">
            <a:avLst/>
          </a:prstGeom>
        </p:spPr>
      </p:pic>
      <p:sp>
        <p:nvSpPr>
          <p:cNvPr id="43" name="Picture Placeholder 41"/>
          <p:cNvSpPr>
            <a:spLocks noGrp="1"/>
          </p:cNvSpPr>
          <p:nvPr>
            <p:ph type="pic" sz="quarter" idx="28"/>
          </p:nvPr>
        </p:nvSpPr>
        <p:spPr>
          <a:xfrm>
            <a:off x="457201" y="671340"/>
            <a:ext cx="5504688" cy="1700784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/>
            </a:lvl1pPr>
          </a:lstStyle>
          <a:p>
            <a:r>
              <a:rPr lang="en-US" dirty="0" smtClean="0"/>
              <a:t>Drag picture to placeholder or click icon to add</a:t>
            </a:r>
          </a:p>
        </p:txBody>
      </p:sp>
      <p:sp>
        <p:nvSpPr>
          <p:cNvPr id="48" name="Title 1"/>
          <p:cNvSpPr>
            <a:spLocks noGrp="1"/>
          </p:cNvSpPr>
          <p:nvPr>
            <p:ph type="title" hasCustomPrompt="1"/>
          </p:nvPr>
        </p:nvSpPr>
        <p:spPr>
          <a:xfrm>
            <a:off x="355603" y="2535489"/>
            <a:ext cx="5549861" cy="421976"/>
          </a:xfrm>
        </p:spPr>
        <p:txBody>
          <a:bodyPr anchor="t">
            <a:normAutofit/>
          </a:bodyPr>
          <a:lstStyle>
            <a:lvl1pPr algn="l">
              <a:defRPr sz="2600" b="1" cap="all"/>
            </a:lvl1pPr>
          </a:lstStyle>
          <a:p>
            <a:r>
              <a:rPr lang="en-US" dirty="0" smtClean="0"/>
              <a:t>Specific Topic</a:t>
            </a:r>
            <a:endParaRPr lang="en-US" dirty="0"/>
          </a:p>
        </p:txBody>
      </p:sp>
      <p:sp>
        <p:nvSpPr>
          <p:cNvPr id="85" name="Text Placeholder 2"/>
          <p:cNvSpPr>
            <a:spLocks noGrp="1"/>
          </p:cNvSpPr>
          <p:nvPr>
            <p:ph type="body" idx="46" hasCustomPrompt="1"/>
          </p:nvPr>
        </p:nvSpPr>
        <p:spPr>
          <a:xfrm>
            <a:off x="6038301" y="3074578"/>
            <a:ext cx="2651760" cy="303463"/>
          </a:xfrm>
        </p:spPr>
        <p:txBody>
          <a:bodyPr anchor="b">
            <a:noAutofit/>
          </a:bodyPr>
          <a:lstStyle>
            <a:lvl1pPr marL="0" indent="0">
              <a:buNone/>
              <a:defRPr sz="1400" b="0" i="0" cap="all" spc="0" baseline="0">
                <a:solidFill>
                  <a:srgbClr val="235A32"/>
                </a:solidFill>
                <a:latin typeface="+mj-lt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Bulleted List Header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30" hasCustomPrompt="1"/>
          </p:nvPr>
        </p:nvSpPr>
        <p:spPr>
          <a:xfrm>
            <a:off x="355603" y="3074578"/>
            <a:ext cx="5549861" cy="1618687"/>
          </a:xfrm>
        </p:spPr>
        <p:txBody>
          <a:bodyPr/>
          <a:lstStyle>
            <a:lvl1pPr marL="0" indent="0">
              <a:lnSpc>
                <a:spcPts val="1900"/>
              </a:lnSpc>
              <a:spcBef>
                <a:spcPts val="500"/>
              </a:spcBef>
              <a:buFontTx/>
              <a:buNone/>
              <a:defRPr baseline="0">
                <a:solidFill>
                  <a:srgbClr val="000000"/>
                </a:solidFill>
              </a:defRPr>
            </a:lvl1pPr>
            <a:lvl2pPr marL="457200" indent="0">
              <a:lnSpc>
                <a:spcPts val="1780"/>
              </a:lnSpc>
              <a:buFontTx/>
              <a:buNone/>
              <a:defRPr>
                <a:solidFill>
                  <a:srgbClr val="FFFFFF"/>
                </a:solidFill>
              </a:defRPr>
            </a:lvl2pPr>
            <a:lvl3pPr marL="914400" indent="0">
              <a:lnSpc>
                <a:spcPts val="1780"/>
              </a:lnSpc>
              <a:buFontTx/>
              <a:buNone/>
              <a:defRPr>
                <a:solidFill>
                  <a:srgbClr val="FFFFFF"/>
                </a:solidFill>
              </a:defRPr>
            </a:lvl3pPr>
            <a:lvl4pPr marL="1371600" indent="0">
              <a:lnSpc>
                <a:spcPts val="1780"/>
              </a:lnSpc>
              <a:buFontTx/>
              <a:buNone/>
              <a:defRPr>
                <a:solidFill>
                  <a:srgbClr val="FFFFFF"/>
                </a:solidFill>
              </a:defRPr>
            </a:lvl4pPr>
            <a:lvl5pPr marL="1828800" indent="0">
              <a:lnSpc>
                <a:spcPts val="1780"/>
              </a:lnSpc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Type short paragraph here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5974782" y="3179118"/>
            <a:ext cx="0" cy="1514146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Picture Placeholder 41"/>
          <p:cNvSpPr>
            <a:spLocks noGrp="1"/>
          </p:cNvSpPr>
          <p:nvPr>
            <p:ph type="pic" sz="quarter" idx="47"/>
          </p:nvPr>
        </p:nvSpPr>
        <p:spPr>
          <a:xfrm>
            <a:off x="5992582" y="671340"/>
            <a:ext cx="2697481" cy="1700784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/>
            </a:lvl1pPr>
          </a:lstStyle>
          <a:p>
            <a:r>
              <a:rPr lang="en-US" dirty="0" smtClean="0"/>
              <a:t>Drag picture to placeholder or click icon to add</a:t>
            </a:r>
          </a:p>
        </p:txBody>
      </p:sp>
      <p:sp>
        <p:nvSpPr>
          <p:cNvPr id="14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6038301" y="2372125"/>
            <a:ext cx="2648500" cy="333799"/>
          </a:xfrm>
        </p:spPr>
        <p:txBody>
          <a:bodyPr>
            <a:noAutofit/>
          </a:bodyPr>
          <a:lstStyle>
            <a:lvl1pPr marL="0" indent="0">
              <a:buNone/>
              <a:defRPr sz="1000" i="1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caption for image (optional, up to two lines)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4900629"/>
            <a:ext cx="2651760" cy="24287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fld id="{03607103-8283-834D-A00B-B1566407875F}" type="datetime1">
              <a:rPr lang="en-US" smtClean="0"/>
              <a:t>4/2/2015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6122" y="4900629"/>
            <a:ext cx="2651760" cy="242872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www.calpoly.edu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35041" y="4900629"/>
            <a:ext cx="2651760" cy="242872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7695E9E8-B265-7548-85E7-C18DE4F79F0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2" name="Picture 21" descr="CPU003_primary_logo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758"/>
            <a:ext cx="975776" cy="295946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5974782" y="3179118"/>
            <a:ext cx="0" cy="1514146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70700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s + 3 columns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0" y="4901520"/>
            <a:ext cx="9144000" cy="241980"/>
          </a:xfrm>
          <a:prstGeom prst="rect">
            <a:avLst/>
          </a:prstGeom>
          <a:solidFill>
            <a:srgbClr val="143B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Content Placeholder 2"/>
          <p:cNvSpPr>
            <a:spLocks noGrp="1"/>
          </p:cNvSpPr>
          <p:nvPr>
            <p:ph idx="38"/>
          </p:nvPr>
        </p:nvSpPr>
        <p:spPr>
          <a:xfrm>
            <a:off x="3253702" y="3378041"/>
            <a:ext cx="2651760" cy="1376045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7" name="Content Placeholder 2"/>
          <p:cNvSpPr>
            <a:spLocks noGrp="1"/>
          </p:cNvSpPr>
          <p:nvPr>
            <p:ph idx="36"/>
          </p:nvPr>
        </p:nvSpPr>
        <p:spPr>
          <a:xfrm>
            <a:off x="6035676" y="3378041"/>
            <a:ext cx="2651760" cy="1376045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457202" y="671341"/>
            <a:ext cx="2699893" cy="1700784"/>
          </a:xfrm>
          <a:prstGeom prst="rect">
            <a:avLst/>
          </a:prstGeom>
          <a:solidFill>
            <a:srgbClr val="1919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CPU003_primary_logo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758"/>
            <a:ext cx="975776" cy="295946"/>
          </a:xfrm>
          <a:prstGeom prst="rect">
            <a:avLst/>
          </a:prstGeom>
        </p:spPr>
      </p:pic>
      <p:sp>
        <p:nvSpPr>
          <p:cNvPr id="40" name="Content Placeholder 2"/>
          <p:cNvSpPr>
            <a:spLocks noGrp="1"/>
          </p:cNvSpPr>
          <p:nvPr>
            <p:ph idx="26"/>
          </p:nvPr>
        </p:nvSpPr>
        <p:spPr>
          <a:xfrm>
            <a:off x="457201" y="3378041"/>
            <a:ext cx="2651760" cy="1376045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3" name="Picture Placeholder 41"/>
          <p:cNvSpPr>
            <a:spLocks noGrp="1"/>
          </p:cNvSpPr>
          <p:nvPr>
            <p:ph type="pic" sz="quarter" idx="28"/>
          </p:nvPr>
        </p:nvSpPr>
        <p:spPr>
          <a:xfrm>
            <a:off x="3200400" y="671340"/>
            <a:ext cx="5486400" cy="1700784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/>
            </a:lvl1pPr>
          </a:lstStyle>
          <a:p>
            <a:r>
              <a:rPr lang="en-US" dirty="0" smtClean="0"/>
              <a:t>Drag picture to placeholder or click icon to add</a:t>
            </a:r>
          </a:p>
        </p:txBody>
      </p:sp>
      <p:sp>
        <p:nvSpPr>
          <p:cNvPr id="48" name="Title 1"/>
          <p:cNvSpPr>
            <a:spLocks noGrp="1"/>
          </p:cNvSpPr>
          <p:nvPr>
            <p:ph type="title" hasCustomPrompt="1"/>
          </p:nvPr>
        </p:nvSpPr>
        <p:spPr>
          <a:xfrm>
            <a:off x="355600" y="2535489"/>
            <a:ext cx="8331200" cy="421976"/>
          </a:xfrm>
        </p:spPr>
        <p:txBody>
          <a:bodyPr anchor="t">
            <a:normAutofit/>
          </a:bodyPr>
          <a:lstStyle>
            <a:lvl1pPr algn="l">
              <a:defRPr sz="2600" b="1" cap="all"/>
            </a:lvl1pPr>
          </a:lstStyle>
          <a:p>
            <a:r>
              <a:rPr lang="en-US" dirty="0" smtClean="0"/>
              <a:t>Specific Topic</a:t>
            </a:r>
            <a:endParaRPr lang="en-US" dirty="0"/>
          </a:p>
        </p:txBody>
      </p:sp>
      <p:sp>
        <p:nvSpPr>
          <p:cNvPr id="50" name="Content Placeholder 2"/>
          <p:cNvSpPr>
            <a:spLocks noGrp="1"/>
          </p:cNvSpPr>
          <p:nvPr>
            <p:ph idx="30" hasCustomPrompt="1"/>
          </p:nvPr>
        </p:nvSpPr>
        <p:spPr>
          <a:xfrm>
            <a:off x="479429" y="980098"/>
            <a:ext cx="2644773" cy="1337652"/>
          </a:xfrm>
        </p:spPr>
        <p:txBody>
          <a:bodyPr/>
          <a:lstStyle>
            <a:lvl1pPr marL="0" indent="0">
              <a:lnSpc>
                <a:spcPts val="1900"/>
              </a:lnSpc>
              <a:spcBef>
                <a:spcPts val="500"/>
              </a:spcBef>
              <a:buFontTx/>
              <a:buNone/>
              <a:defRPr baseline="0">
                <a:solidFill>
                  <a:srgbClr val="FFFFFF"/>
                </a:solidFill>
              </a:defRPr>
            </a:lvl1pPr>
            <a:lvl2pPr marL="457200" indent="0">
              <a:lnSpc>
                <a:spcPts val="1780"/>
              </a:lnSpc>
              <a:buFontTx/>
              <a:buNone/>
              <a:defRPr>
                <a:solidFill>
                  <a:srgbClr val="FFFFFF"/>
                </a:solidFill>
              </a:defRPr>
            </a:lvl2pPr>
            <a:lvl3pPr marL="914400" indent="0">
              <a:lnSpc>
                <a:spcPts val="1780"/>
              </a:lnSpc>
              <a:buFontTx/>
              <a:buNone/>
              <a:defRPr>
                <a:solidFill>
                  <a:srgbClr val="FFFFFF"/>
                </a:solidFill>
              </a:defRPr>
            </a:lvl3pPr>
            <a:lvl4pPr marL="1371600" indent="0">
              <a:lnSpc>
                <a:spcPts val="1780"/>
              </a:lnSpc>
              <a:buFontTx/>
              <a:buNone/>
              <a:defRPr>
                <a:solidFill>
                  <a:srgbClr val="FFFFFF"/>
                </a:solidFill>
              </a:defRPr>
            </a:lvl4pPr>
            <a:lvl5pPr marL="1828800" indent="0">
              <a:lnSpc>
                <a:spcPts val="1780"/>
              </a:lnSpc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Type short paragraph here</a:t>
            </a:r>
            <a:endParaRPr lang="en-US" dirty="0"/>
          </a:p>
        </p:txBody>
      </p:sp>
      <p:sp>
        <p:nvSpPr>
          <p:cNvPr id="51" name="Text Placeholder 2"/>
          <p:cNvSpPr>
            <a:spLocks noGrp="1"/>
          </p:cNvSpPr>
          <p:nvPr>
            <p:ph type="body" idx="31" hasCustomPrompt="1"/>
          </p:nvPr>
        </p:nvSpPr>
        <p:spPr>
          <a:xfrm>
            <a:off x="479429" y="676636"/>
            <a:ext cx="2644773" cy="303463"/>
          </a:xfrm>
        </p:spPr>
        <p:txBody>
          <a:bodyPr anchor="b">
            <a:noAutofit/>
          </a:bodyPr>
          <a:lstStyle>
            <a:lvl1pPr marL="0" indent="0">
              <a:buNone/>
              <a:defRPr sz="1400" b="1" i="0" cap="all" spc="100" baseline="0">
                <a:solidFill>
                  <a:srgbClr val="FFFFFF"/>
                </a:solidFill>
                <a:latin typeface="+mj-lt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Paragraph Header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idx="35" hasCustomPrompt="1"/>
          </p:nvPr>
        </p:nvSpPr>
        <p:spPr>
          <a:xfrm>
            <a:off x="457201" y="3074578"/>
            <a:ext cx="2651760" cy="303463"/>
          </a:xfrm>
        </p:spPr>
        <p:txBody>
          <a:bodyPr anchor="b">
            <a:noAutofit/>
          </a:bodyPr>
          <a:lstStyle>
            <a:lvl1pPr marL="0" indent="0">
              <a:buNone/>
              <a:defRPr sz="1400" b="0" i="0" cap="all" spc="0" baseline="0">
                <a:solidFill>
                  <a:srgbClr val="235A32"/>
                </a:solidFill>
                <a:latin typeface="+mj-lt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Bulleted List Header</a:t>
            </a:r>
          </a:p>
        </p:txBody>
      </p:sp>
      <p:sp>
        <p:nvSpPr>
          <p:cNvPr id="84" name="Text Placeholder 2"/>
          <p:cNvSpPr>
            <a:spLocks noGrp="1"/>
          </p:cNvSpPr>
          <p:nvPr>
            <p:ph type="body" idx="45" hasCustomPrompt="1"/>
          </p:nvPr>
        </p:nvSpPr>
        <p:spPr>
          <a:xfrm>
            <a:off x="3253702" y="3074578"/>
            <a:ext cx="2651760" cy="303463"/>
          </a:xfrm>
        </p:spPr>
        <p:txBody>
          <a:bodyPr anchor="b">
            <a:noAutofit/>
          </a:bodyPr>
          <a:lstStyle>
            <a:lvl1pPr marL="0" indent="0">
              <a:buNone/>
              <a:defRPr sz="1400" b="0" i="0" cap="all" spc="0" baseline="0">
                <a:solidFill>
                  <a:srgbClr val="235A32"/>
                </a:solidFill>
                <a:latin typeface="+mj-lt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Bulleted List Header</a:t>
            </a:r>
          </a:p>
        </p:txBody>
      </p:sp>
      <p:sp>
        <p:nvSpPr>
          <p:cNvPr id="85" name="Text Placeholder 2"/>
          <p:cNvSpPr>
            <a:spLocks noGrp="1"/>
          </p:cNvSpPr>
          <p:nvPr>
            <p:ph type="body" idx="46" hasCustomPrompt="1"/>
          </p:nvPr>
        </p:nvSpPr>
        <p:spPr>
          <a:xfrm>
            <a:off x="6035676" y="3074578"/>
            <a:ext cx="2651760" cy="303463"/>
          </a:xfrm>
        </p:spPr>
        <p:txBody>
          <a:bodyPr anchor="b">
            <a:noAutofit/>
          </a:bodyPr>
          <a:lstStyle>
            <a:lvl1pPr marL="0" indent="0">
              <a:buNone/>
              <a:defRPr sz="1400" b="0" i="0" cap="all" spc="0" baseline="0">
                <a:solidFill>
                  <a:srgbClr val="235A32"/>
                </a:solidFill>
                <a:latin typeface="+mj-lt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Bulleted List Header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4900629"/>
            <a:ext cx="2651760" cy="24287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fld id="{D53C1A6F-B8DB-2D41-868C-326D1B20B7E9}" type="datetime1">
              <a:rPr lang="en-US" smtClean="0"/>
              <a:t>4/2/2015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6122" y="4900629"/>
            <a:ext cx="2651760" cy="242872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www.calpoly.edu</a:t>
            </a:r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35041" y="4900629"/>
            <a:ext cx="2651760" cy="242872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7695E9E8-B265-7548-85E7-C18DE4F79F0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3" name="Picture 22" descr="CPU003_primary_logo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758"/>
            <a:ext cx="975776" cy="295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3201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s + 3 columns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901520"/>
            <a:ext cx="9144000" cy="241980"/>
          </a:xfrm>
          <a:prstGeom prst="rect">
            <a:avLst/>
          </a:prstGeom>
          <a:solidFill>
            <a:srgbClr val="143B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Content Placeholder 2"/>
          <p:cNvSpPr>
            <a:spLocks noGrp="1"/>
          </p:cNvSpPr>
          <p:nvPr>
            <p:ph idx="38"/>
          </p:nvPr>
        </p:nvSpPr>
        <p:spPr>
          <a:xfrm>
            <a:off x="3253702" y="3381677"/>
            <a:ext cx="2651760" cy="1376045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7" name="Content Placeholder 2"/>
          <p:cNvSpPr>
            <a:spLocks noGrp="1"/>
          </p:cNvSpPr>
          <p:nvPr>
            <p:ph idx="36"/>
          </p:nvPr>
        </p:nvSpPr>
        <p:spPr>
          <a:xfrm>
            <a:off x="6035676" y="3381677"/>
            <a:ext cx="2651760" cy="1376045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457202" y="671341"/>
            <a:ext cx="2699893" cy="1700784"/>
          </a:xfrm>
          <a:prstGeom prst="rect">
            <a:avLst/>
          </a:prstGeom>
          <a:solidFill>
            <a:srgbClr val="1919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CPU003_primary_logo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758"/>
            <a:ext cx="975776" cy="295946"/>
          </a:xfrm>
          <a:prstGeom prst="rect">
            <a:avLst/>
          </a:prstGeom>
        </p:spPr>
      </p:pic>
      <p:sp>
        <p:nvSpPr>
          <p:cNvPr id="40" name="Content Placeholder 2"/>
          <p:cNvSpPr>
            <a:spLocks noGrp="1"/>
          </p:cNvSpPr>
          <p:nvPr>
            <p:ph idx="26"/>
          </p:nvPr>
        </p:nvSpPr>
        <p:spPr>
          <a:xfrm>
            <a:off x="457201" y="3381677"/>
            <a:ext cx="2651760" cy="1376045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3" name="Picture Placeholder 41"/>
          <p:cNvSpPr>
            <a:spLocks noGrp="1"/>
          </p:cNvSpPr>
          <p:nvPr>
            <p:ph type="pic" sz="quarter" idx="28"/>
          </p:nvPr>
        </p:nvSpPr>
        <p:spPr>
          <a:xfrm>
            <a:off x="3200401" y="671340"/>
            <a:ext cx="2724912" cy="1700784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/>
            </a:lvl1pPr>
          </a:lstStyle>
          <a:p>
            <a:r>
              <a:rPr lang="en-US" dirty="0" smtClean="0"/>
              <a:t>Drag picture to placeholder or click icon to add</a:t>
            </a:r>
          </a:p>
        </p:txBody>
      </p:sp>
      <p:sp>
        <p:nvSpPr>
          <p:cNvPr id="48" name="Title 1"/>
          <p:cNvSpPr>
            <a:spLocks noGrp="1"/>
          </p:cNvSpPr>
          <p:nvPr>
            <p:ph type="title" hasCustomPrompt="1"/>
          </p:nvPr>
        </p:nvSpPr>
        <p:spPr>
          <a:xfrm>
            <a:off x="355600" y="2535489"/>
            <a:ext cx="8331200" cy="421976"/>
          </a:xfrm>
        </p:spPr>
        <p:txBody>
          <a:bodyPr anchor="t">
            <a:normAutofit/>
          </a:bodyPr>
          <a:lstStyle>
            <a:lvl1pPr algn="l">
              <a:defRPr sz="2600" b="1" cap="all"/>
            </a:lvl1pPr>
          </a:lstStyle>
          <a:p>
            <a:r>
              <a:rPr lang="en-US" dirty="0" smtClean="0"/>
              <a:t>Specific Topic</a:t>
            </a:r>
            <a:endParaRPr lang="en-US" dirty="0"/>
          </a:p>
        </p:txBody>
      </p:sp>
      <p:sp>
        <p:nvSpPr>
          <p:cNvPr id="50" name="Content Placeholder 2"/>
          <p:cNvSpPr>
            <a:spLocks noGrp="1"/>
          </p:cNvSpPr>
          <p:nvPr>
            <p:ph idx="30" hasCustomPrompt="1"/>
          </p:nvPr>
        </p:nvSpPr>
        <p:spPr>
          <a:xfrm>
            <a:off x="479429" y="980098"/>
            <a:ext cx="2644773" cy="1337652"/>
          </a:xfrm>
        </p:spPr>
        <p:txBody>
          <a:bodyPr/>
          <a:lstStyle>
            <a:lvl1pPr marL="0" indent="0">
              <a:lnSpc>
                <a:spcPts val="1900"/>
              </a:lnSpc>
              <a:spcBef>
                <a:spcPts val="500"/>
              </a:spcBef>
              <a:buFontTx/>
              <a:buNone/>
              <a:defRPr baseline="0">
                <a:solidFill>
                  <a:srgbClr val="FFFFFF"/>
                </a:solidFill>
              </a:defRPr>
            </a:lvl1pPr>
            <a:lvl2pPr marL="457200" indent="0">
              <a:lnSpc>
                <a:spcPts val="1780"/>
              </a:lnSpc>
              <a:buFontTx/>
              <a:buNone/>
              <a:defRPr>
                <a:solidFill>
                  <a:srgbClr val="FFFFFF"/>
                </a:solidFill>
              </a:defRPr>
            </a:lvl2pPr>
            <a:lvl3pPr marL="914400" indent="0">
              <a:lnSpc>
                <a:spcPts val="1780"/>
              </a:lnSpc>
              <a:buFontTx/>
              <a:buNone/>
              <a:defRPr>
                <a:solidFill>
                  <a:srgbClr val="FFFFFF"/>
                </a:solidFill>
              </a:defRPr>
            </a:lvl3pPr>
            <a:lvl4pPr marL="1371600" indent="0">
              <a:lnSpc>
                <a:spcPts val="1780"/>
              </a:lnSpc>
              <a:buFontTx/>
              <a:buNone/>
              <a:defRPr>
                <a:solidFill>
                  <a:srgbClr val="FFFFFF"/>
                </a:solidFill>
              </a:defRPr>
            </a:lvl4pPr>
            <a:lvl5pPr marL="1828800" indent="0">
              <a:lnSpc>
                <a:spcPts val="1780"/>
              </a:lnSpc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Type short paragraph here</a:t>
            </a:r>
            <a:endParaRPr lang="en-US" dirty="0"/>
          </a:p>
        </p:txBody>
      </p:sp>
      <p:sp>
        <p:nvSpPr>
          <p:cNvPr id="51" name="Text Placeholder 2"/>
          <p:cNvSpPr>
            <a:spLocks noGrp="1"/>
          </p:cNvSpPr>
          <p:nvPr>
            <p:ph type="body" idx="31" hasCustomPrompt="1"/>
          </p:nvPr>
        </p:nvSpPr>
        <p:spPr>
          <a:xfrm>
            <a:off x="479429" y="676636"/>
            <a:ext cx="2644773" cy="303463"/>
          </a:xfrm>
        </p:spPr>
        <p:txBody>
          <a:bodyPr anchor="b">
            <a:noAutofit/>
          </a:bodyPr>
          <a:lstStyle>
            <a:lvl1pPr marL="0" indent="0">
              <a:buNone/>
              <a:defRPr sz="1400" b="1" i="0" cap="all" spc="100" baseline="0">
                <a:solidFill>
                  <a:srgbClr val="FFFFFF"/>
                </a:solidFill>
                <a:latin typeface="+mj-lt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Paragraph Header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idx="35" hasCustomPrompt="1"/>
          </p:nvPr>
        </p:nvSpPr>
        <p:spPr>
          <a:xfrm>
            <a:off x="457201" y="3078214"/>
            <a:ext cx="2651760" cy="303463"/>
          </a:xfrm>
        </p:spPr>
        <p:txBody>
          <a:bodyPr anchor="b">
            <a:noAutofit/>
          </a:bodyPr>
          <a:lstStyle>
            <a:lvl1pPr marL="0" indent="0">
              <a:buNone/>
              <a:defRPr sz="1400" b="0" i="0" cap="all" spc="0" baseline="0">
                <a:solidFill>
                  <a:srgbClr val="235A32"/>
                </a:solidFill>
                <a:latin typeface="+mj-lt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Bulleted List Header</a:t>
            </a:r>
          </a:p>
        </p:txBody>
      </p:sp>
      <p:sp>
        <p:nvSpPr>
          <p:cNvPr id="84" name="Text Placeholder 2"/>
          <p:cNvSpPr>
            <a:spLocks noGrp="1"/>
          </p:cNvSpPr>
          <p:nvPr>
            <p:ph type="body" idx="45" hasCustomPrompt="1"/>
          </p:nvPr>
        </p:nvSpPr>
        <p:spPr>
          <a:xfrm>
            <a:off x="3253702" y="3078214"/>
            <a:ext cx="2651760" cy="303463"/>
          </a:xfrm>
        </p:spPr>
        <p:txBody>
          <a:bodyPr anchor="b">
            <a:noAutofit/>
          </a:bodyPr>
          <a:lstStyle>
            <a:lvl1pPr marL="0" indent="0">
              <a:buNone/>
              <a:defRPr sz="1400" b="0" i="0" cap="all" spc="0" baseline="0">
                <a:solidFill>
                  <a:srgbClr val="235A32"/>
                </a:solidFill>
                <a:latin typeface="+mj-lt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Bulleted List Header</a:t>
            </a:r>
          </a:p>
        </p:txBody>
      </p:sp>
      <p:sp>
        <p:nvSpPr>
          <p:cNvPr id="85" name="Text Placeholder 2"/>
          <p:cNvSpPr>
            <a:spLocks noGrp="1"/>
          </p:cNvSpPr>
          <p:nvPr>
            <p:ph type="body" idx="46" hasCustomPrompt="1"/>
          </p:nvPr>
        </p:nvSpPr>
        <p:spPr>
          <a:xfrm>
            <a:off x="6038301" y="3078214"/>
            <a:ext cx="2651760" cy="303463"/>
          </a:xfrm>
        </p:spPr>
        <p:txBody>
          <a:bodyPr anchor="b">
            <a:noAutofit/>
          </a:bodyPr>
          <a:lstStyle>
            <a:lvl1pPr marL="0" indent="0">
              <a:buNone/>
              <a:defRPr sz="1400" b="0" i="0" cap="all" spc="0" baseline="0">
                <a:solidFill>
                  <a:srgbClr val="235A32"/>
                </a:solidFill>
                <a:latin typeface="+mj-lt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Bulleted List Header</a:t>
            </a:r>
          </a:p>
        </p:txBody>
      </p:sp>
      <p:sp>
        <p:nvSpPr>
          <p:cNvPr id="19" name="Picture Placeholder 41"/>
          <p:cNvSpPr>
            <a:spLocks noGrp="1"/>
          </p:cNvSpPr>
          <p:nvPr>
            <p:ph type="pic" sz="quarter" idx="47"/>
          </p:nvPr>
        </p:nvSpPr>
        <p:spPr>
          <a:xfrm>
            <a:off x="5965149" y="671340"/>
            <a:ext cx="2724912" cy="1700784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/>
            </a:lvl1pPr>
          </a:lstStyle>
          <a:p>
            <a:r>
              <a:rPr lang="en-US" dirty="0" smtClean="0"/>
              <a:t>Drag picture to placeholder or click icon to add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4900629"/>
            <a:ext cx="2651760" cy="24287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fld id="{09755FE9-A1C3-8E46-B2FB-D67AE385D4D0}" type="datetime1">
              <a:rPr lang="en-US" smtClean="0"/>
              <a:t>4/2/2015</a:t>
            </a:fld>
            <a:endParaRPr lang="en-US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6122" y="4900629"/>
            <a:ext cx="2651760" cy="242872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www.calpoly.edu</a:t>
            </a:r>
            <a:endParaRPr lang="en-US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35041" y="4900629"/>
            <a:ext cx="2651760" cy="242872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7695E9E8-B265-7548-85E7-C18DE4F79F0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6" name="Picture 25" descr="CPU003_primary_logo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758"/>
            <a:ext cx="975776" cy="295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7556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s + 3 columns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4901520"/>
            <a:ext cx="9144000" cy="241980"/>
          </a:xfrm>
          <a:prstGeom prst="rect">
            <a:avLst/>
          </a:prstGeom>
          <a:solidFill>
            <a:srgbClr val="143B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Content Placeholder 2"/>
          <p:cNvSpPr>
            <a:spLocks noGrp="1"/>
          </p:cNvSpPr>
          <p:nvPr>
            <p:ph idx="38"/>
          </p:nvPr>
        </p:nvSpPr>
        <p:spPr>
          <a:xfrm>
            <a:off x="3253702" y="3383144"/>
            <a:ext cx="2651760" cy="1376045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7" name="Content Placeholder 2"/>
          <p:cNvSpPr>
            <a:spLocks noGrp="1"/>
          </p:cNvSpPr>
          <p:nvPr>
            <p:ph idx="36"/>
          </p:nvPr>
        </p:nvSpPr>
        <p:spPr>
          <a:xfrm>
            <a:off x="6035676" y="3383144"/>
            <a:ext cx="2651760" cy="1376045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457202" y="671341"/>
            <a:ext cx="2699893" cy="1700784"/>
          </a:xfrm>
          <a:prstGeom prst="rect">
            <a:avLst/>
          </a:prstGeom>
          <a:solidFill>
            <a:srgbClr val="1919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CPU003_primary_logo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758"/>
            <a:ext cx="975776" cy="295946"/>
          </a:xfrm>
          <a:prstGeom prst="rect">
            <a:avLst/>
          </a:prstGeom>
        </p:spPr>
      </p:pic>
      <p:sp>
        <p:nvSpPr>
          <p:cNvPr id="40" name="Content Placeholder 2"/>
          <p:cNvSpPr>
            <a:spLocks noGrp="1"/>
          </p:cNvSpPr>
          <p:nvPr>
            <p:ph idx="26"/>
          </p:nvPr>
        </p:nvSpPr>
        <p:spPr>
          <a:xfrm>
            <a:off x="457201" y="3383540"/>
            <a:ext cx="2651760" cy="1376045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8" name="Title 1"/>
          <p:cNvSpPr>
            <a:spLocks noGrp="1"/>
          </p:cNvSpPr>
          <p:nvPr>
            <p:ph type="title" hasCustomPrompt="1"/>
          </p:nvPr>
        </p:nvSpPr>
        <p:spPr>
          <a:xfrm>
            <a:off x="355600" y="2535489"/>
            <a:ext cx="8331200" cy="421976"/>
          </a:xfrm>
        </p:spPr>
        <p:txBody>
          <a:bodyPr anchor="t">
            <a:normAutofit/>
          </a:bodyPr>
          <a:lstStyle>
            <a:lvl1pPr algn="l">
              <a:defRPr sz="2600" b="1" cap="all"/>
            </a:lvl1pPr>
          </a:lstStyle>
          <a:p>
            <a:r>
              <a:rPr lang="en-US" dirty="0" smtClean="0"/>
              <a:t>Specific Topic</a:t>
            </a:r>
            <a:endParaRPr lang="en-US" dirty="0"/>
          </a:p>
        </p:txBody>
      </p:sp>
      <p:sp>
        <p:nvSpPr>
          <p:cNvPr id="50" name="Content Placeholder 2"/>
          <p:cNvSpPr>
            <a:spLocks noGrp="1"/>
          </p:cNvSpPr>
          <p:nvPr>
            <p:ph idx="30" hasCustomPrompt="1"/>
          </p:nvPr>
        </p:nvSpPr>
        <p:spPr>
          <a:xfrm>
            <a:off x="479429" y="980098"/>
            <a:ext cx="2644773" cy="1337652"/>
          </a:xfrm>
        </p:spPr>
        <p:txBody>
          <a:bodyPr/>
          <a:lstStyle>
            <a:lvl1pPr marL="0" indent="0">
              <a:lnSpc>
                <a:spcPts val="1900"/>
              </a:lnSpc>
              <a:spcBef>
                <a:spcPts val="500"/>
              </a:spcBef>
              <a:buFontTx/>
              <a:buNone/>
              <a:defRPr baseline="0">
                <a:solidFill>
                  <a:srgbClr val="FFFFFF"/>
                </a:solidFill>
              </a:defRPr>
            </a:lvl1pPr>
            <a:lvl2pPr marL="457200" indent="0">
              <a:lnSpc>
                <a:spcPts val="1780"/>
              </a:lnSpc>
              <a:buFontTx/>
              <a:buNone/>
              <a:defRPr>
                <a:solidFill>
                  <a:srgbClr val="FFFFFF"/>
                </a:solidFill>
              </a:defRPr>
            </a:lvl2pPr>
            <a:lvl3pPr marL="914400" indent="0">
              <a:lnSpc>
                <a:spcPts val="1780"/>
              </a:lnSpc>
              <a:buFontTx/>
              <a:buNone/>
              <a:defRPr>
                <a:solidFill>
                  <a:srgbClr val="FFFFFF"/>
                </a:solidFill>
              </a:defRPr>
            </a:lvl3pPr>
            <a:lvl4pPr marL="1371600" indent="0">
              <a:lnSpc>
                <a:spcPts val="1780"/>
              </a:lnSpc>
              <a:buFontTx/>
              <a:buNone/>
              <a:defRPr>
                <a:solidFill>
                  <a:srgbClr val="FFFFFF"/>
                </a:solidFill>
              </a:defRPr>
            </a:lvl4pPr>
            <a:lvl5pPr marL="1828800" indent="0">
              <a:lnSpc>
                <a:spcPts val="1780"/>
              </a:lnSpc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Type short paragraph here</a:t>
            </a:r>
            <a:endParaRPr lang="en-US" dirty="0"/>
          </a:p>
        </p:txBody>
      </p:sp>
      <p:sp>
        <p:nvSpPr>
          <p:cNvPr id="51" name="Text Placeholder 2"/>
          <p:cNvSpPr>
            <a:spLocks noGrp="1"/>
          </p:cNvSpPr>
          <p:nvPr>
            <p:ph type="body" idx="31" hasCustomPrompt="1"/>
          </p:nvPr>
        </p:nvSpPr>
        <p:spPr>
          <a:xfrm>
            <a:off x="479429" y="676636"/>
            <a:ext cx="2644773" cy="303463"/>
          </a:xfrm>
        </p:spPr>
        <p:txBody>
          <a:bodyPr anchor="b">
            <a:noAutofit/>
          </a:bodyPr>
          <a:lstStyle>
            <a:lvl1pPr marL="0" indent="0">
              <a:buNone/>
              <a:defRPr sz="1400" b="1" i="0" cap="all" spc="100" baseline="0">
                <a:solidFill>
                  <a:srgbClr val="FFFFFF"/>
                </a:solidFill>
                <a:latin typeface="+mj-lt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Paragraph Header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idx="35" hasCustomPrompt="1"/>
          </p:nvPr>
        </p:nvSpPr>
        <p:spPr>
          <a:xfrm>
            <a:off x="457201" y="3078984"/>
            <a:ext cx="2651760" cy="303463"/>
          </a:xfrm>
        </p:spPr>
        <p:txBody>
          <a:bodyPr anchor="b">
            <a:noAutofit/>
          </a:bodyPr>
          <a:lstStyle>
            <a:lvl1pPr marL="0" indent="0">
              <a:buNone/>
              <a:defRPr sz="1400" b="0" i="0" cap="all" spc="0" baseline="0">
                <a:solidFill>
                  <a:srgbClr val="235A32"/>
                </a:solidFill>
                <a:latin typeface="+mj-lt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Bulleted List Header</a:t>
            </a:r>
          </a:p>
        </p:txBody>
      </p:sp>
      <p:sp>
        <p:nvSpPr>
          <p:cNvPr id="84" name="Text Placeholder 2"/>
          <p:cNvSpPr>
            <a:spLocks noGrp="1"/>
          </p:cNvSpPr>
          <p:nvPr>
            <p:ph type="body" idx="45" hasCustomPrompt="1"/>
          </p:nvPr>
        </p:nvSpPr>
        <p:spPr>
          <a:xfrm>
            <a:off x="3253702" y="3079681"/>
            <a:ext cx="2651760" cy="303463"/>
          </a:xfrm>
        </p:spPr>
        <p:txBody>
          <a:bodyPr anchor="b">
            <a:noAutofit/>
          </a:bodyPr>
          <a:lstStyle>
            <a:lvl1pPr marL="0" indent="0">
              <a:buNone/>
              <a:defRPr sz="1400" b="0" i="0" cap="all" spc="0" baseline="0">
                <a:solidFill>
                  <a:srgbClr val="235A32"/>
                </a:solidFill>
                <a:latin typeface="+mj-lt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Bulleted List Header</a:t>
            </a:r>
          </a:p>
        </p:txBody>
      </p:sp>
      <p:sp>
        <p:nvSpPr>
          <p:cNvPr id="85" name="Text Placeholder 2"/>
          <p:cNvSpPr>
            <a:spLocks noGrp="1"/>
          </p:cNvSpPr>
          <p:nvPr>
            <p:ph type="body" idx="46" hasCustomPrompt="1"/>
          </p:nvPr>
        </p:nvSpPr>
        <p:spPr>
          <a:xfrm>
            <a:off x="6038301" y="3079681"/>
            <a:ext cx="2651760" cy="303463"/>
          </a:xfrm>
        </p:spPr>
        <p:txBody>
          <a:bodyPr anchor="b">
            <a:noAutofit/>
          </a:bodyPr>
          <a:lstStyle>
            <a:lvl1pPr marL="0" indent="0">
              <a:buNone/>
              <a:defRPr sz="1400" b="0" i="0" cap="all" spc="0" baseline="0">
                <a:solidFill>
                  <a:srgbClr val="235A32"/>
                </a:solidFill>
                <a:latin typeface="+mj-lt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Bulleted List Header</a:t>
            </a:r>
          </a:p>
        </p:txBody>
      </p:sp>
      <p:sp>
        <p:nvSpPr>
          <p:cNvPr id="26" name="Picture Placeholder 41"/>
          <p:cNvSpPr>
            <a:spLocks noGrp="1"/>
          </p:cNvSpPr>
          <p:nvPr>
            <p:ph type="pic" sz="quarter" idx="28"/>
          </p:nvPr>
        </p:nvSpPr>
        <p:spPr>
          <a:xfrm>
            <a:off x="3200401" y="671340"/>
            <a:ext cx="2724912" cy="1700784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/>
            </a:lvl1pPr>
          </a:lstStyle>
          <a:p>
            <a:r>
              <a:rPr lang="en-US" dirty="0" smtClean="0"/>
              <a:t>Drag picture to placeholder or click icon to add</a:t>
            </a:r>
          </a:p>
        </p:txBody>
      </p:sp>
      <p:sp>
        <p:nvSpPr>
          <p:cNvPr id="27" name="Picture Placeholder 41"/>
          <p:cNvSpPr>
            <a:spLocks noGrp="1"/>
          </p:cNvSpPr>
          <p:nvPr>
            <p:ph type="pic" sz="quarter" idx="47"/>
          </p:nvPr>
        </p:nvSpPr>
        <p:spPr>
          <a:xfrm>
            <a:off x="5965149" y="671340"/>
            <a:ext cx="2724912" cy="832104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/>
            </a:lvl1pPr>
          </a:lstStyle>
          <a:p>
            <a:r>
              <a:rPr lang="en-US" dirty="0" smtClean="0"/>
              <a:t>Drag picture to placeholder or click icon to add</a:t>
            </a:r>
          </a:p>
        </p:txBody>
      </p:sp>
      <p:sp>
        <p:nvSpPr>
          <p:cNvPr id="28" name="Picture Placeholder 41"/>
          <p:cNvSpPr>
            <a:spLocks noGrp="1"/>
          </p:cNvSpPr>
          <p:nvPr>
            <p:ph type="pic" sz="quarter" idx="48"/>
          </p:nvPr>
        </p:nvSpPr>
        <p:spPr>
          <a:xfrm>
            <a:off x="5965149" y="1543873"/>
            <a:ext cx="2724912" cy="832104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/>
            </a:lvl1pPr>
          </a:lstStyle>
          <a:p>
            <a:r>
              <a:rPr lang="en-US" dirty="0" smtClean="0"/>
              <a:t>Drag picture to placeholder or click icon to add</a:t>
            </a:r>
          </a:p>
        </p:txBody>
      </p:sp>
      <p:sp>
        <p:nvSpPr>
          <p:cNvPr id="29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4900629"/>
            <a:ext cx="2651760" cy="24287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fld id="{A0B0E72C-10B6-2147-973D-C5A67824DDCA}" type="datetime1">
              <a:rPr lang="en-US" smtClean="0"/>
              <a:t>4/2/2015</a:t>
            </a:fld>
            <a:endParaRPr lang="en-US" dirty="0"/>
          </a:p>
        </p:txBody>
      </p:sp>
      <p:sp>
        <p:nvSpPr>
          <p:cNvPr id="3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6122" y="4900629"/>
            <a:ext cx="2651760" cy="242872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www.calpoly.edu</a:t>
            </a:r>
            <a:endParaRPr lang="en-US" dirty="0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35041" y="4900629"/>
            <a:ext cx="2651760" cy="242872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7695E9E8-B265-7548-85E7-C18DE4F79F0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2" name="Picture 21" descr="CPU003_primary_logo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758"/>
            <a:ext cx="975776" cy="295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22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l Poly logo (white on g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5154648"/>
          </a:xfrm>
          <a:prstGeom prst="rect">
            <a:avLst/>
          </a:prstGeom>
          <a:solidFill>
            <a:srgbClr val="143B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46122" y="4912668"/>
            <a:ext cx="26517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0" dirty="0" smtClean="0">
                <a:solidFill>
                  <a:srgbClr val="FFFFFF"/>
                </a:solidFill>
              </a:rPr>
              <a:t>www.calpoly.edu</a:t>
            </a:r>
            <a:endParaRPr lang="en-US" sz="900" b="0" dirty="0">
              <a:solidFill>
                <a:srgbClr val="FFFF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435" y="1654077"/>
            <a:ext cx="4606805" cy="1399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8738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s + 3 columns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901520"/>
            <a:ext cx="9144000" cy="241980"/>
          </a:xfrm>
          <a:prstGeom prst="rect">
            <a:avLst/>
          </a:prstGeom>
          <a:solidFill>
            <a:srgbClr val="143B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Content Placeholder 2"/>
          <p:cNvSpPr>
            <a:spLocks noGrp="1"/>
          </p:cNvSpPr>
          <p:nvPr>
            <p:ph idx="38"/>
          </p:nvPr>
        </p:nvSpPr>
        <p:spPr>
          <a:xfrm>
            <a:off x="3253702" y="3382447"/>
            <a:ext cx="2651760" cy="1376045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7" name="Content Placeholder 2"/>
          <p:cNvSpPr>
            <a:spLocks noGrp="1"/>
          </p:cNvSpPr>
          <p:nvPr>
            <p:ph idx="36"/>
          </p:nvPr>
        </p:nvSpPr>
        <p:spPr>
          <a:xfrm>
            <a:off x="6035676" y="3382447"/>
            <a:ext cx="2651760" cy="1376045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457202" y="671341"/>
            <a:ext cx="2699893" cy="1700784"/>
          </a:xfrm>
          <a:prstGeom prst="rect">
            <a:avLst/>
          </a:prstGeom>
          <a:solidFill>
            <a:srgbClr val="1919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CPU003_primary_logo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758"/>
            <a:ext cx="975776" cy="295946"/>
          </a:xfrm>
          <a:prstGeom prst="rect">
            <a:avLst/>
          </a:prstGeom>
        </p:spPr>
      </p:pic>
      <p:sp>
        <p:nvSpPr>
          <p:cNvPr id="40" name="Content Placeholder 2"/>
          <p:cNvSpPr>
            <a:spLocks noGrp="1"/>
          </p:cNvSpPr>
          <p:nvPr>
            <p:ph idx="26"/>
          </p:nvPr>
        </p:nvSpPr>
        <p:spPr>
          <a:xfrm>
            <a:off x="457201" y="3382447"/>
            <a:ext cx="2651760" cy="1376045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8" name="Title 1"/>
          <p:cNvSpPr>
            <a:spLocks noGrp="1"/>
          </p:cNvSpPr>
          <p:nvPr>
            <p:ph type="title" hasCustomPrompt="1"/>
          </p:nvPr>
        </p:nvSpPr>
        <p:spPr>
          <a:xfrm>
            <a:off x="355600" y="2535489"/>
            <a:ext cx="8331200" cy="421976"/>
          </a:xfrm>
        </p:spPr>
        <p:txBody>
          <a:bodyPr anchor="t">
            <a:normAutofit/>
          </a:bodyPr>
          <a:lstStyle>
            <a:lvl1pPr algn="l">
              <a:defRPr sz="2600" b="1" cap="all"/>
            </a:lvl1pPr>
          </a:lstStyle>
          <a:p>
            <a:r>
              <a:rPr lang="en-US" dirty="0" smtClean="0"/>
              <a:t>Specific Topic</a:t>
            </a:r>
            <a:endParaRPr lang="en-US" dirty="0"/>
          </a:p>
        </p:txBody>
      </p:sp>
      <p:sp>
        <p:nvSpPr>
          <p:cNvPr id="50" name="Content Placeholder 2"/>
          <p:cNvSpPr>
            <a:spLocks noGrp="1"/>
          </p:cNvSpPr>
          <p:nvPr>
            <p:ph idx="30" hasCustomPrompt="1"/>
          </p:nvPr>
        </p:nvSpPr>
        <p:spPr>
          <a:xfrm>
            <a:off x="479429" y="980098"/>
            <a:ext cx="2644773" cy="1337652"/>
          </a:xfrm>
        </p:spPr>
        <p:txBody>
          <a:bodyPr/>
          <a:lstStyle>
            <a:lvl1pPr marL="0" indent="0">
              <a:lnSpc>
                <a:spcPts val="1900"/>
              </a:lnSpc>
              <a:spcBef>
                <a:spcPts val="500"/>
              </a:spcBef>
              <a:buFontTx/>
              <a:buNone/>
              <a:defRPr baseline="0">
                <a:solidFill>
                  <a:srgbClr val="FFFFFF"/>
                </a:solidFill>
              </a:defRPr>
            </a:lvl1pPr>
            <a:lvl2pPr marL="457200" indent="0">
              <a:lnSpc>
                <a:spcPts val="1780"/>
              </a:lnSpc>
              <a:buFontTx/>
              <a:buNone/>
              <a:defRPr>
                <a:solidFill>
                  <a:srgbClr val="FFFFFF"/>
                </a:solidFill>
              </a:defRPr>
            </a:lvl2pPr>
            <a:lvl3pPr marL="914400" indent="0">
              <a:lnSpc>
                <a:spcPts val="1780"/>
              </a:lnSpc>
              <a:buFontTx/>
              <a:buNone/>
              <a:defRPr>
                <a:solidFill>
                  <a:srgbClr val="FFFFFF"/>
                </a:solidFill>
              </a:defRPr>
            </a:lvl3pPr>
            <a:lvl4pPr marL="1371600" indent="0">
              <a:lnSpc>
                <a:spcPts val="1780"/>
              </a:lnSpc>
              <a:buFontTx/>
              <a:buNone/>
              <a:defRPr>
                <a:solidFill>
                  <a:srgbClr val="FFFFFF"/>
                </a:solidFill>
              </a:defRPr>
            </a:lvl4pPr>
            <a:lvl5pPr marL="1828800" indent="0">
              <a:lnSpc>
                <a:spcPts val="1780"/>
              </a:lnSpc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Type short paragraph here</a:t>
            </a:r>
            <a:endParaRPr lang="en-US" dirty="0"/>
          </a:p>
        </p:txBody>
      </p:sp>
      <p:sp>
        <p:nvSpPr>
          <p:cNvPr id="51" name="Text Placeholder 2"/>
          <p:cNvSpPr>
            <a:spLocks noGrp="1"/>
          </p:cNvSpPr>
          <p:nvPr>
            <p:ph type="body" idx="31" hasCustomPrompt="1"/>
          </p:nvPr>
        </p:nvSpPr>
        <p:spPr>
          <a:xfrm>
            <a:off x="479429" y="676636"/>
            <a:ext cx="2644773" cy="303463"/>
          </a:xfrm>
        </p:spPr>
        <p:txBody>
          <a:bodyPr anchor="b">
            <a:noAutofit/>
          </a:bodyPr>
          <a:lstStyle>
            <a:lvl1pPr marL="0" indent="0">
              <a:buNone/>
              <a:defRPr sz="1400" b="1" i="0" cap="all" spc="100" baseline="0">
                <a:solidFill>
                  <a:srgbClr val="FFFFFF"/>
                </a:solidFill>
                <a:latin typeface="+mj-lt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Paragraph Header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idx="35" hasCustomPrompt="1"/>
          </p:nvPr>
        </p:nvSpPr>
        <p:spPr>
          <a:xfrm>
            <a:off x="457201" y="3078984"/>
            <a:ext cx="2651760" cy="303463"/>
          </a:xfrm>
        </p:spPr>
        <p:txBody>
          <a:bodyPr anchor="b">
            <a:noAutofit/>
          </a:bodyPr>
          <a:lstStyle>
            <a:lvl1pPr marL="0" indent="0">
              <a:buNone/>
              <a:defRPr sz="1400" b="0" i="0" cap="all" spc="0" baseline="0">
                <a:solidFill>
                  <a:srgbClr val="235A32"/>
                </a:solidFill>
                <a:latin typeface="+mj-lt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Bulleted List Header</a:t>
            </a:r>
          </a:p>
        </p:txBody>
      </p:sp>
      <p:sp>
        <p:nvSpPr>
          <p:cNvPr id="84" name="Text Placeholder 2"/>
          <p:cNvSpPr>
            <a:spLocks noGrp="1"/>
          </p:cNvSpPr>
          <p:nvPr>
            <p:ph type="body" idx="45" hasCustomPrompt="1"/>
          </p:nvPr>
        </p:nvSpPr>
        <p:spPr>
          <a:xfrm>
            <a:off x="3253702" y="3078984"/>
            <a:ext cx="2651760" cy="303463"/>
          </a:xfrm>
        </p:spPr>
        <p:txBody>
          <a:bodyPr anchor="b">
            <a:noAutofit/>
          </a:bodyPr>
          <a:lstStyle>
            <a:lvl1pPr marL="0" indent="0">
              <a:buNone/>
              <a:defRPr sz="1400" b="0" i="0" cap="all" spc="0" baseline="0">
                <a:solidFill>
                  <a:srgbClr val="235A32"/>
                </a:solidFill>
                <a:latin typeface="+mj-lt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Bulleted List Header</a:t>
            </a:r>
          </a:p>
        </p:txBody>
      </p:sp>
      <p:sp>
        <p:nvSpPr>
          <p:cNvPr id="85" name="Text Placeholder 2"/>
          <p:cNvSpPr>
            <a:spLocks noGrp="1"/>
          </p:cNvSpPr>
          <p:nvPr>
            <p:ph type="body" idx="46" hasCustomPrompt="1"/>
          </p:nvPr>
        </p:nvSpPr>
        <p:spPr>
          <a:xfrm>
            <a:off x="6038301" y="3078984"/>
            <a:ext cx="2651760" cy="303463"/>
          </a:xfrm>
        </p:spPr>
        <p:txBody>
          <a:bodyPr anchor="b">
            <a:noAutofit/>
          </a:bodyPr>
          <a:lstStyle>
            <a:lvl1pPr marL="0" indent="0">
              <a:buNone/>
              <a:defRPr sz="1400" b="0" i="0" cap="all" spc="0" baseline="0">
                <a:solidFill>
                  <a:srgbClr val="235A32"/>
                </a:solidFill>
                <a:latin typeface="+mj-lt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Bulleted List Header</a:t>
            </a:r>
          </a:p>
        </p:txBody>
      </p:sp>
      <p:sp>
        <p:nvSpPr>
          <p:cNvPr id="22" name="Picture Placeholder 41"/>
          <p:cNvSpPr>
            <a:spLocks noGrp="1"/>
          </p:cNvSpPr>
          <p:nvPr>
            <p:ph type="pic" sz="quarter" idx="28"/>
          </p:nvPr>
        </p:nvSpPr>
        <p:spPr>
          <a:xfrm>
            <a:off x="3200401" y="671340"/>
            <a:ext cx="2724912" cy="1700784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/>
            </a:lvl1pPr>
          </a:lstStyle>
          <a:p>
            <a:r>
              <a:rPr lang="en-US" dirty="0" smtClean="0"/>
              <a:t>Drag picture to placeholder or click icon to add</a:t>
            </a:r>
          </a:p>
        </p:txBody>
      </p:sp>
      <p:sp>
        <p:nvSpPr>
          <p:cNvPr id="23" name="Picture Placeholder 41"/>
          <p:cNvSpPr>
            <a:spLocks noGrp="1"/>
          </p:cNvSpPr>
          <p:nvPr>
            <p:ph type="pic" sz="quarter" idx="47"/>
          </p:nvPr>
        </p:nvSpPr>
        <p:spPr>
          <a:xfrm>
            <a:off x="5965151" y="671340"/>
            <a:ext cx="1344169" cy="832104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/>
            </a:lvl1pPr>
          </a:lstStyle>
          <a:p>
            <a:r>
              <a:rPr lang="en-US" dirty="0" smtClean="0"/>
              <a:t>Drag picture to placeholder or click icon to add</a:t>
            </a:r>
          </a:p>
        </p:txBody>
      </p:sp>
      <p:sp>
        <p:nvSpPr>
          <p:cNvPr id="26" name="Picture Placeholder 41"/>
          <p:cNvSpPr>
            <a:spLocks noGrp="1"/>
          </p:cNvSpPr>
          <p:nvPr>
            <p:ph type="pic" sz="quarter" idx="50"/>
          </p:nvPr>
        </p:nvSpPr>
        <p:spPr>
          <a:xfrm>
            <a:off x="5965151" y="1540020"/>
            <a:ext cx="1344169" cy="832104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/>
            </a:lvl1pPr>
          </a:lstStyle>
          <a:p>
            <a:r>
              <a:rPr lang="en-US" dirty="0" smtClean="0"/>
              <a:t>Drag picture to placeholder or click icon to add</a:t>
            </a:r>
          </a:p>
        </p:txBody>
      </p:sp>
      <p:sp>
        <p:nvSpPr>
          <p:cNvPr id="28" name="Picture Placeholder 41"/>
          <p:cNvSpPr>
            <a:spLocks noGrp="1"/>
          </p:cNvSpPr>
          <p:nvPr>
            <p:ph type="pic" sz="quarter" idx="51"/>
          </p:nvPr>
        </p:nvSpPr>
        <p:spPr>
          <a:xfrm>
            <a:off x="7345894" y="671340"/>
            <a:ext cx="1344169" cy="832104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/>
            </a:lvl1pPr>
          </a:lstStyle>
          <a:p>
            <a:r>
              <a:rPr lang="en-US" dirty="0" smtClean="0"/>
              <a:t>Drag picture to placeholder or click icon to add</a:t>
            </a:r>
          </a:p>
        </p:txBody>
      </p:sp>
      <p:sp>
        <p:nvSpPr>
          <p:cNvPr id="29" name="Picture Placeholder 41"/>
          <p:cNvSpPr>
            <a:spLocks noGrp="1"/>
          </p:cNvSpPr>
          <p:nvPr>
            <p:ph type="pic" sz="quarter" idx="52"/>
          </p:nvPr>
        </p:nvSpPr>
        <p:spPr>
          <a:xfrm>
            <a:off x="7345894" y="1540020"/>
            <a:ext cx="1344169" cy="832104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/>
            </a:lvl1pPr>
          </a:lstStyle>
          <a:p>
            <a:r>
              <a:rPr lang="en-US" dirty="0" smtClean="0"/>
              <a:t>Drag picture to placeholder or click icon to add</a:t>
            </a:r>
          </a:p>
        </p:txBody>
      </p:sp>
      <p:sp>
        <p:nvSpPr>
          <p:cNvPr id="3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4900629"/>
            <a:ext cx="2651760" cy="24287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fld id="{892C85B3-6A62-864A-8C07-A2820896D891}" type="datetime1">
              <a:rPr lang="en-US" smtClean="0"/>
              <a:t>4/2/2015</a:t>
            </a:fld>
            <a:endParaRPr lang="en-US" dirty="0"/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6122" y="4900629"/>
            <a:ext cx="2651760" cy="242872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www.calpoly.edu</a:t>
            </a:r>
            <a:endParaRPr lang="en-US" dirty="0"/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35041" y="4900629"/>
            <a:ext cx="2651760" cy="242872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7695E9E8-B265-7548-85E7-C18DE4F79F0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3" name="Picture 32" descr="CPU003_primary_logo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758"/>
            <a:ext cx="975776" cy="295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534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s + 3 columns 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901520"/>
            <a:ext cx="9144000" cy="241980"/>
          </a:xfrm>
          <a:prstGeom prst="rect">
            <a:avLst/>
          </a:prstGeom>
          <a:solidFill>
            <a:srgbClr val="143B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Content Placeholder 2"/>
          <p:cNvSpPr>
            <a:spLocks noGrp="1"/>
          </p:cNvSpPr>
          <p:nvPr>
            <p:ph idx="38"/>
          </p:nvPr>
        </p:nvSpPr>
        <p:spPr>
          <a:xfrm>
            <a:off x="3253702" y="3382447"/>
            <a:ext cx="2651760" cy="1376045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7" name="Content Placeholder 2"/>
          <p:cNvSpPr>
            <a:spLocks noGrp="1"/>
          </p:cNvSpPr>
          <p:nvPr>
            <p:ph idx="36"/>
          </p:nvPr>
        </p:nvSpPr>
        <p:spPr>
          <a:xfrm>
            <a:off x="6035676" y="3382447"/>
            <a:ext cx="2651760" cy="1376045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457202" y="671341"/>
            <a:ext cx="2699893" cy="1700784"/>
          </a:xfrm>
          <a:prstGeom prst="rect">
            <a:avLst/>
          </a:prstGeom>
          <a:solidFill>
            <a:srgbClr val="1919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CPU003_primary_logo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758"/>
            <a:ext cx="975776" cy="295946"/>
          </a:xfrm>
          <a:prstGeom prst="rect">
            <a:avLst/>
          </a:prstGeom>
        </p:spPr>
      </p:pic>
      <p:sp>
        <p:nvSpPr>
          <p:cNvPr id="40" name="Content Placeholder 2"/>
          <p:cNvSpPr>
            <a:spLocks noGrp="1"/>
          </p:cNvSpPr>
          <p:nvPr>
            <p:ph idx="26"/>
          </p:nvPr>
        </p:nvSpPr>
        <p:spPr>
          <a:xfrm>
            <a:off x="457201" y="3382447"/>
            <a:ext cx="2651760" cy="1376045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8" name="Title 1"/>
          <p:cNvSpPr>
            <a:spLocks noGrp="1"/>
          </p:cNvSpPr>
          <p:nvPr>
            <p:ph type="title" hasCustomPrompt="1"/>
          </p:nvPr>
        </p:nvSpPr>
        <p:spPr>
          <a:xfrm>
            <a:off x="355600" y="2535489"/>
            <a:ext cx="8331200" cy="421976"/>
          </a:xfrm>
        </p:spPr>
        <p:txBody>
          <a:bodyPr anchor="t">
            <a:normAutofit/>
          </a:bodyPr>
          <a:lstStyle>
            <a:lvl1pPr algn="l">
              <a:defRPr sz="2600" b="1" cap="all"/>
            </a:lvl1pPr>
          </a:lstStyle>
          <a:p>
            <a:r>
              <a:rPr lang="en-US" dirty="0" smtClean="0"/>
              <a:t>Specific Topic</a:t>
            </a:r>
            <a:endParaRPr lang="en-US" dirty="0"/>
          </a:p>
        </p:txBody>
      </p:sp>
      <p:sp>
        <p:nvSpPr>
          <p:cNvPr id="50" name="Content Placeholder 2"/>
          <p:cNvSpPr>
            <a:spLocks noGrp="1"/>
          </p:cNvSpPr>
          <p:nvPr>
            <p:ph idx="30" hasCustomPrompt="1"/>
          </p:nvPr>
        </p:nvSpPr>
        <p:spPr>
          <a:xfrm>
            <a:off x="479429" y="980098"/>
            <a:ext cx="2644773" cy="1337652"/>
          </a:xfrm>
        </p:spPr>
        <p:txBody>
          <a:bodyPr/>
          <a:lstStyle>
            <a:lvl1pPr marL="0" indent="0">
              <a:lnSpc>
                <a:spcPts val="1900"/>
              </a:lnSpc>
              <a:spcBef>
                <a:spcPts val="500"/>
              </a:spcBef>
              <a:buFontTx/>
              <a:buNone/>
              <a:defRPr baseline="0">
                <a:solidFill>
                  <a:srgbClr val="FFFFFF"/>
                </a:solidFill>
              </a:defRPr>
            </a:lvl1pPr>
            <a:lvl2pPr marL="457200" indent="0">
              <a:lnSpc>
                <a:spcPts val="1780"/>
              </a:lnSpc>
              <a:buFontTx/>
              <a:buNone/>
              <a:defRPr>
                <a:solidFill>
                  <a:srgbClr val="FFFFFF"/>
                </a:solidFill>
              </a:defRPr>
            </a:lvl2pPr>
            <a:lvl3pPr marL="914400" indent="0">
              <a:lnSpc>
                <a:spcPts val="1780"/>
              </a:lnSpc>
              <a:buFontTx/>
              <a:buNone/>
              <a:defRPr>
                <a:solidFill>
                  <a:srgbClr val="FFFFFF"/>
                </a:solidFill>
              </a:defRPr>
            </a:lvl3pPr>
            <a:lvl4pPr marL="1371600" indent="0">
              <a:lnSpc>
                <a:spcPts val="1780"/>
              </a:lnSpc>
              <a:buFontTx/>
              <a:buNone/>
              <a:defRPr>
                <a:solidFill>
                  <a:srgbClr val="FFFFFF"/>
                </a:solidFill>
              </a:defRPr>
            </a:lvl4pPr>
            <a:lvl5pPr marL="1828800" indent="0">
              <a:lnSpc>
                <a:spcPts val="1780"/>
              </a:lnSpc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Type short paragraph here</a:t>
            </a:r>
            <a:endParaRPr lang="en-US" dirty="0"/>
          </a:p>
        </p:txBody>
      </p:sp>
      <p:sp>
        <p:nvSpPr>
          <p:cNvPr id="51" name="Text Placeholder 2"/>
          <p:cNvSpPr>
            <a:spLocks noGrp="1"/>
          </p:cNvSpPr>
          <p:nvPr>
            <p:ph type="body" idx="31" hasCustomPrompt="1"/>
          </p:nvPr>
        </p:nvSpPr>
        <p:spPr>
          <a:xfrm>
            <a:off x="479429" y="676636"/>
            <a:ext cx="2644773" cy="303463"/>
          </a:xfrm>
        </p:spPr>
        <p:txBody>
          <a:bodyPr anchor="b">
            <a:noAutofit/>
          </a:bodyPr>
          <a:lstStyle>
            <a:lvl1pPr marL="0" indent="0">
              <a:buNone/>
              <a:defRPr sz="1400" b="1" i="0" cap="all" spc="100" baseline="0">
                <a:solidFill>
                  <a:srgbClr val="FFFFFF"/>
                </a:solidFill>
                <a:latin typeface="+mj-lt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Paragraph Header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idx="35" hasCustomPrompt="1"/>
          </p:nvPr>
        </p:nvSpPr>
        <p:spPr>
          <a:xfrm>
            <a:off x="457201" y="3078984"/>
            <a:ext cx="2651760" cy="303463"/>
          </a:xfrm>
        </p:spPr>
        <p:txBody>
          <a:bodyPr anchor="b">
            <a:noAutofit/>
          </a:bodyPr>
          <a:lstStyle>
            <a:lvl1pPr marL="0" indent="0">
              <a:buNone/>
              <a:defRPr sz="1400" b="0" i="0" cap="all" spc="0" baseline="0">
                <a:solidFill>
                  <a:srgbClr val="235A32"/>
                </a:solidFill>
                <a:latin typeface="+mj-lt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Bulleted List Header</a:t>
            </a:r>
          </a:p>
        </p:txBody>
      </p:sp>
      <p:sp>
        <p:nvSpPr>
          <p:cNvPr id="84" name="Text Placeholder 2"/>
          <p:cNvSpPr>
            <a:spLocks noGrp="1"/>
          </p:cNvSpPr>
          <p:nvPr>
            <p:ph type="body" idx="45" hasCustomPrompt="1"/>
          </p:nvPr>
        </p:nvSpPr>
        <p:spPr>
          <a:xfrm>
            <a:off x="3253702" y="3078984"/>
            <a:ext cx="2651760" cy="303463"/>
          </a:xfrm>
        </p:spPr>
        <p:txBody>
          <a:bodyPr anchor="b">
            <a:noAutofit/>
          </a:bodyPr>
          <a:lstStyle>
            <a:lvl1pPr marL="0" indent="0">
              <a:buNone/>
              <a:defRPr sz="1400" b="0" i="0" cap="all" spc="0" baseline="0">
                <a:solidFill>
                  <a:srgbClr val="235A32"/>
                </a:solidFill>
                <a:latin typeface="+mj-lt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Bulleted List Header</a:t>
            </a:r>
          </a:p>
        </p:txBody>
      </p:sp>
      <p:sp>
        <p:nvSpPr>
          <p:cNvPr id="85" name="Text Placeholder 2"/>
          <p:cNvSpPr>
            <a:spLocks noGrp="1"/>
          </p:cNvSpPr>
          <p:nvPr>
            <p:ph type="body" idx="46" hasCustomPrompt="1"/>
          </p:nvPr>
        </p:nvSpPr>
        <p:spPr>
          <a:xfrm>
            <a:off x="6038301" y="3078984"/>
            <a:ext cx="2651760" cy="303463"/>
          </a:xfrm>
        </p:spPr>
        <p:txBody>
          <a:bodyPr anchor="b">
            <a:noAutofit/>
          </a:bodyPr>
          <a:lstStyle>
            <a:lvl1pPr marL="0" indent="0">
              <a:buNone/>
              <a:defRPr sz="1400" b="0" i="0" cap="all" spc="0" baseline="0">
                <a:solidFill>
                  <a:srgbClr val="235A32"/>
                </a:solidFill>
                <a:latin typeface="+mj-lt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Bulleted List Header</a:t>
            </a:r>
          </a:p>
        </p:txBody>
      </p:sp>
      <p:sp>
        <p:nvSpPr>
          <p:cNvPr id="39" name="Picture Placeholder 41"/>
          <p:cNvSpPr>
            <a:spLocks noGrp="1"/>
          </p:cNvSpPr>
          <p:nvPr>
            <p:ph type="pic" sz="quarter" idx="47"/>
          </p:nvPr>
        </p:nvSpPr>
        <p:spPr>
          <a:xfrm>
            <a:off x="5965151" y="671340"/>
            <a:ext cx="1344169" cy="832104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/>
            </a:lvl1pPr>
          </a:lstStyle>
          <a:p>
            <a:r>
              <a:rPr lang="en-US" dirty="0" smtClean="0"/>
              <a:t>Drag picture to placeholder or click icon to add</a:t>
            </a:r>
          </a:p>
        </p:txBody>
      </p:sp>
      <p:sp>
        <p:nvSpPr>
          <p:cNvPr id="41" name="Picture Placeholder 41"/>
          <p:cNvSpPr>
            <a:spLocks noGrp="1"/>
          </p:cNvSpPr>
          <p:nvPr>
            <p:ph type="pic" sz="quarter" idx="50"/>
          </p:nvPr>
        </p:nvSpPr>
        <p:spPr>
          <a:xfrm>
            <a:off x="5965151" y="1540020"/>
            <a:ext cx="1344169" cy="832104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/>
            </a:lvl1pPr>
          </a:lstStyle>
          <a:p>
            <a:r>
              <a:rPr lang="en-US" dirty="0" smtClean="0"/>
              <a:t>Drag picture to placeholder or click icon to add</a:t>
            </a:r>
          </a:p>
        </p:txBody>
      </p:sp>
      <p:sp>
        <p:nvSpPr>
          <p:cNvPr id="42" name="Picture Placeholder 41"/>
          <p:cNvSpPr>
            <a:spLocks noGrp="1"/>
          </p:cNvSpPr>
          <p:nvPr>
            <p:ph type="pic" sz="quarter" idx="51"/>
          </p:nvPr>
        </p:nvSpPr>
        <p:spPr>
          <a:xfrm>
            <a:off x="7345894" y="671340"/>
            <a:ext cx="1344169" cy="832104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/>
            </a:lvl1pPr>
          </a:lstStyle>
          <a:p>
            <a:r>
              <a:rPr lang="en-US" dirty="0" smtClean="0"/>
              <a:t>Drag picture to placeholder or click icon to add</a:t>
            </a:r>
          </a:p>
        </p:txBody>
      </p:sp>
      <p:sp>
        <p:nvSpPr>
          <p:cNvPr id="43" name="Picture Placeholder 41"/>
          <p:cNvSpPr>
            <a:spLocks noGrp="1"/>
          </p:cNvSpPr>
          <p:nvPr>
            <p:ph type="pic" sz="quarter" idx="52"/>
          </p:nvPr>
        </p:nvSpPr>
        <p:spPr>
          <a:xfrm>
            <a:off x="7345894" y="1540020"/>
            <a:ext cx="1344169" cy="832104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/>
            </a:lvl1pPr>
          </a:lstStyle>
          <a:p>
            <a:r>
              <a:rPr lang="en-US" dirty="0" smtClean="0"/>
              <a:t>Drag picture to placeholder or click icon to add</a:t>
            </a:r>
          </a:p>
        </p:txBody>
      </p:sp>
      <p:sp>
        <p:nvSpPr>
          <p:cNvPr id="44" name="Picture Placeholder 41"/>
          <p:cNvSpPr>
            <a:spLocks noGrp="1"/>
          </p:cNvSpPr>
          <p:nvPr>
            <p:ph type="pic" sz="quarter" idx="53"/>
          </p:nvPr>
        </p:nvSpPr>
        <p:spPr>
          <a:xfrm>
            <a:off x="3200403" y="671340"/>
            <a:ext cx="1344169" cy="832104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/>
            </a:lvl1pPr>
          </a:lstStyle>
          <a:p>
            <a:r>
              <a:rPr lang="en-US" dirty="0" smtClean="0"/>
              <a:t>Drag picture to placeholder or click icon to add</a:t>
            </a:r>
          </a:p>
        </p:txBody>
      </p:sp>
      <p:sp>
        <p:nvSpPr>
          <p:cNvPr id="46" name="Picture Placeholder 41"/>
          <p:cNvSpPr>
            <a:spLocks noGrp="1"/>
          </p:cNvSpPr>
          <p:nvPr>
            <p:ph type="pic" sz="quarter" idx="54"/>
          </p:nvPr>
        </p:nvSpPr>
        <p:spPr>
          <a:xfrm>
            <a:off x="4581144" y="671340"/>
            <a:ext cx="1344169" cy="832104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/>
            </a:lvl1pPr>
          </a:lstStyle>
          <a:p>
            <a:r>
              <a:rPr lang="en-US" dirty="0" smtClean="0"/>
              <a:t>Drag picture to placeholder or click icon to add</a:t>
            </a:r>
          </a:p>
        </p:txBody>
      </p:sp>
      <p:sp>
        <p:nvSpPr>
          <p:cNvPr id="47" name="Picture Placeholder 41"/>
          <p:cNvSpPr>
            <a:spLocks noGrp="1"/>
          </p:cNvSpPr>
          <p:nvPr>
            <p:ph type="pic" sz="quarter" idx="55"/>
          </p:nvPr>
        </p:nvSpPr>
        <p:spPr>
          <a:xfrm>
            <a:off x="3200403" y="1540020"/>
            <a:ext cx="1344169" cy="832104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/>
            </a:lvl1pPr>
          </a:lstStyle>
          <a:p>
            <a:r>
              <a:rPr lang="en-US" dirty="0" smtClean="0"/>
              <a:t>Drag picture to placeholder or click icon to add</a:t>
            </a:r>
          </a:p>
        </p:txBody>
      </p:sp>
      <p:sp>
        <p:nvSpPr>
          <p:cNvPr id="49" name="Picture Placeholder 41"/>
          <p:cNvSpPr>
            <a:spLocks noGrp="1"/>
          </p:cNvSpPr>
          <p:nvPr>
            <p:ph type="pic" sz="quarter" idx="56"/>
          </p:nvPr>
        </p:nvSpPr>
        <p:spPr>
          <a:xfrm>
            <a:off x="4581144" y="1540020"/>
            <a:ext cx="1344169" cy="832104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/>
            </a:lvl1pPr>
          </a:lstStyle>
          <a:p>
            <a:r>
              <a:rPr lang="en-US" dirty="0" smtClean="0"/>
              <a:t>Drag picture to placeholder or click icon to add</a:t>
            </a:r>
          </a:p>
        </p:txBody>
      </p:sp>
      <p:sp>
        <p:nvSpPr>
          <p:cNvPr id="5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4900629"/>
            <a:ext cx="2651760" cy="24287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fld id="{A65A1888-C384-A145-AECD-D5A12BF12A32}" type="datetime1">
              <a:rPr lang="en-US" smtClean="0"/>
              <a:t>4/2/2015</a:t>
            </a:fld>
            <a:endParaRPr lang="en-US" dirty="0"/>
          </a:p>
        </p:txBody>
      </p:sp>
      <p:sp>
        <p:nvSpPr>
          <p:cNvPr id="5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6122" y="4900629"/>
            <a:ext cx="2651760" cy="242872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www.calpoly.edu</a:t>
            </a:r>
            <a:endParaRPr lang="en-US" dirty="0"/>
          </a:p>
        </p:txBody>
      </p:sp>
      <p:sp>
        <p:nvSpPr>
          <p:cNvPr id="5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35041" y="4900629"/>
            <a:ext cx="2651760" cy="242872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7695E9E8-B265-7548-85E7-C18DE4F79F0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8" name="Picture 27" descr="CPU003_primary_logo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758"/>
            <a:ext cx="975776" cy="295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8518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column+images+bullets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0" y="4901520"/>
            <a:ext cx="9144000" cy="241980"/>
          </a:xfrm>
          <a:prstGeom prst="rect">
            <a:avLst/>
          </a:prstGeom>
          <a:solidFill>
            <a:srgbClr val="143B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Content Placeholder 2"/>
          <p:cNvSpPr>
            <a:spLocks noGrp="1"/>
          </p:cNvSpPr>
          <p:nvPr>
            <p:ph idx="38"/>
          </p:nvPr>
        </p:nvSpPr>
        <p:spPr>
          <a:xfrm>
            <a:off x="3253702" y="3378041"/>
            <a:ext cx="2651760" cy="1376045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7" name="Content Placeholder 2"/>
          <p:cNvSpPr>
            <a:spLocks noGrp="1"/>
          </p:cNvSpPr>
          <p:nvPr>
            <p:ph idx="36"/>
          </p:nvPr>
        </p:nvSpPr>
        <p:spPr>
          <a:xfrm>
            <a:off x="6035676" y="3378041"/>
            <a:ext cx="2651760" cy="1376045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9" name="Picture 8" descr="CPU003_primary_logo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758"/>
            <a:ext cx="975776" cy="295946"/>
          </a:xfrm>
          <a:prstGeom prst="rect">
            <a:avLst/>
          </a:prstGeom>
        </p:spPr>
      </p:pic>
      <p:sp>
        <p:nvSpPr>
          <p:cNvPr id="43" name="Picture Placeholder 41"/>
          <p:cNvSpPr>
            <a:spLocks noGrp="1"/>
          </p:cNvSpPr>
          <p:nvPr>
            <p:ph type="pic" sz="quarter" idx="28"/>
          </p:nvPr>
        </p:nvSpPr>
        <p:spPr>
          <a:xfrm>
            <a:off x="3246122" y="671340"/>
            <a:ext cx="5440678" cy="1700784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/>
            </a:lvl1pPr>
          </a:lstStyle>
          <a:p>
            <a:r>
              <a:rPr lang="en-US" dirty="0" smtClean="0"/>
              <a:t>Drag picture to placeholder or click icon to add</a:t>
            </a:r>
          </a:p>
        </p:txBody>
      </p:sp>
      <p:sp>
        <p:nvSpPr>
          <p:cNvPr id="48" name="Title 1"/>
          <p:cNvSpPr>
            <a:spLocks noGrp="1"/>
          </p:cNvSpPr>
          <p:nvPr>
            <p:ph type="title" hasCustomPrompt="1"/>
          </p:nvPr>
        </p:nvSpPr>
        <p:spPr>
          <a:xfrm>
            <a:off x="3151415" y="2535489"/>
            <a:ext cx="5535385" cy="421976"/>
          </a:xfrm>
        </p:spPr>
        <p:txBody>
          <a:bodyPr anchor="t">
            <a:normAutofit/>
          </a:bodyPr>
          <a:lstStyle>
            <a:lvl1pPr algn="l">
              <a:defRPr sz="2600" b="1" cap="all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Specific Topic</a:t>
            </a:r>
            <a:endParaRPr lang="en-US" dirty="0"/>
          </a:p>
        </p:txBody>
      </p:sp>
      <p:sp>
        <p:nvSpPr>
          <p:cNvPr id="84" name="Text Placeholder 2"/>
          <p:cNvSpPr>
            <a:spLocks noGrp="1"/>
          </p:cNvSpPr>
          <p:nvPr>
            <p:ph type="body" idx="45" hasCustomPrompt="1"/>
          </p:nvPr>
        </p:nvSpPr>
        <p:spPr>
          <a:xfrm>
            <a:off x="3253702" y="3074578"/>
            <a:ext cx="2651760" cy="303463"/>
          </a:xfrm>
        </p:spPr>
        <p:txBody>
          <a:bodyPr anchor="b">
            <a:noAutofit/>
          </a:bodyPr>
          <a:lstStyle>
            <a:lvl1pPr marL="0" indent="0">
              <a:buNone/>
              <a:defRPr sz="1400" b="0" i="0" cap="all" spc="0" baseline="0">
                <a:solidFill>
                  <a:srgbClr val="235A32"/>
                </a:solidFill>
                <a:latin typeface="+mj-lt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Bulleted List Header</a:t>
            </a:r>
          </a:p>
        </p:txBody>
      </p:sp>
      <p:sp>
        <p:nvSpPr>
          <p:cNvPr id="85" name="Text Placeholder 2"/>
          <p:cNvSpPr>
            <a:spLocks noGrp="1"/>
          </p:cNvSpPr>
          <p:nvPr>
            <p:ph type="body" idx="46" hasCustomPrompt="1"/>
          </p:nvPr>
        </p:nvSpPr>
        <p:spPr>
          <a:xfrm>
            <a:off x="6035676" y="3074578"/>
            <a:ext cx="2651760" cy="303463"/>
          </a:xfrm>
        </p:spPr>
        <p:txBody>
          <a:bodyPr anchor="b">
            <a:noAutofit/>
          </a:bodyPr>
          <a:lstStyle>
            <a:lvl1pPr marL="0" indent="0">
              <a:buNone/>
              <a:defRPr sz="1400" b="0" i="0" cap="all" spc="0" baseline="0">
                <a:solidFill>
                  <a:srgbClr val="235A32"/>
                </a:solidFill>
                <a:latin typeface="+mj-lt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Bulleted List Header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4900629"/>
            <a:ext cx="2651760" cy="24287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fld id="{D53C1A6F-B8DB-2D41-868C-326D1B20B7E9}" type="datetime1">
              <a:rPr lang="en-US" smtClean="0"/>
              <a:t>4/2/2015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6122" y="4900629"/>
            <a:ext cx="2651760" cy="242872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www.calpoly.edu</a:t>
            </a:r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35041" y="4900629"/>
            <a:ext cx="2651760" cy="242872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7695E9E8-B265-7548-85E7-C18DE4F79F0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3" name="Picture 22" descr="CPU003_primary_logo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758"/>
            <a:ext cx="975776" cy="295946"/>
          </a:xfrm>
          <a:prstGeom prst="rect">
            <a:avLst/>
          </a:prstGeom>
        </p:spPr>
      </p:pic>
      <p:sp>
        <p:nvSpPr>
          <p:cNvPr id="22" name="Text Placeholder 8"/>
          <p:cNvSpPr>
            <a:spLocks noGrp="1"/>
          </p:cNvSpPr>
          <p:nvPr>
            <p:ph type="body" idx="24" hasCustomPrompt="1"/>
          </p:nvPr>
        </p:nvSpPr>
        <p:spPr>
          <a:xfrm>
            <a:off x="457201" y="671342"/>
            <a:ext cx="2454728" cy="4082744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 baseline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Callout Text or Pull-quote</a:t>
            </a: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3048999" y="671340"/>
            <a:ext cx="0" cy="4082746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73056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column+images+bullets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0" y="4901520"/>
            <a:ext cx="9144000" cy="241980"/>
          </a:xfrm>
          <a:prstGeom prst="rect">
            <a:avLst/>
          </a:prstGeom>
          <a:solidFill>
            <a:srgbClr val="143B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Content Placeholder 2"/>
          <p:cNvSpPr>
            <a:spLocks noGrp="1"/>
          </p:cNvSpPr>
          <p:nvPr>
            <p:ph idx="38"/>
          </p:nvPr>
        </p:nvSpPr>
        <p:spPr>
          <a:xfrm>
            <a:off x="3253702" y="3378041"/>
            <a:ext cx="2651760" cy="1376045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7" name="Content Placeholder 2"/>
          <p:cNvSpPr>
            <a:spLocks noGrp="1"/>
          </p:cNvSpPr>
          <p:nvPr>
            <p:ph idx="36"/>
          </p:nvPr>
        </p:nvSpPr>
        <p:spPr>
          <a:xfrm>
            <a:off x="6035676" y="3378041"/>
            <a:ext cx="2651760" cy="1376045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9" name="Picture 8" descr="CPU003_primary_logo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758"/>
            <a:ext cx="975776" cy="295946"/>
          </a:xfrm>
          <a:prstGeom prst="rect">
            <a:avLst/>
          </a:prstGeom>
        </p:spPr>
      </p:pic>
      <p:sp>
        <p:nvSpPr>
          <p:cNvPr id="43" name="Picture Placeholder 41"/>
          <p:cNvSpPr>
            <a:spLocks noGrp="1"/>
          </p:cNvSpPr>
          <p:nvPr>
            <p:ph type="pic" sz="quarter" idx="28"/>
          </p:nvPr>
        </p:nvSpPr>
        <p:spPr>
          <a:xfrm>
            <a:off x="3246122" y="671340"/>
            <a:ext cx="2706624" cy="1700784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/>
            </a:lvl1pPr>
          </a:lstStyle>
          <a:p>
            <a:r>
              <a:rPr lang="en-US" dirty="0" smtClean="0"/>
              <a:t>Drag picture to placeholder or click icon to add</a:t>
            </a:r>
          </a:p>
        </p:txBody>
      </p:sp>
      <p:sp>
        <p:nvSpPr>
          <p:cNvPr id="48" name="Title 1"/>
          <p:cNvSpPr>
            <a:spLocks noGrp="1"/>
          </p:cNvSpPr>
          <p:nvPr>
            <p:ph type="title" hasCustomPrompt="1"/>
          </p:nvPr>
        </p:nvSpPr>
        <p:spPr>
          <a:xfrm>
            <a:off x="3151415" y="2535489"/>
            <a:ext cx="5535385" cy="421976"/>
          </a:xfrm>
        </p:spPr>
        <p:txBody>
          <a:bodyPr anchor="t">
            <a:normAutofit/>
          </a:bodyPr>
          <a:lstStyle>
            <a:lvl1pPr algn="l">
              <a:defRPr sz="2600" b="1" cap="all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Specific Topic</a:t>
            </a:r>
            <a:endParaRPr lang="en-US" dirty="0"/>
          </a:p>
        </p:txBody>
      </p:sp>
      <p:sp>
        <p:nvSpPr>
          <p:cNvPr id="84" name="Text Placeholder 2"/>
          <p:cNvSpPr>
            <a:spLocks noGrp="1"/>
          </p:cNvSpPr>
          <p:nvPr>
            <p:ph type="body" idx="45" hasCustomPrompt="1"/>
          </p:nvPr>
        </p:nvSpPr>
        <p:spPr>
          <a:xfrm>
            <a:off x="3253702" y="3074578"/>
            <a:ext cx="2651760" cy="303463"/>
          </a:xfrm>
        </p:spPr>
        <p:txBody>
          <a:bodyPr anchor="b">
            <a:noAutofit/>
          </a:bodyPr>
          <a:lstStyle>
            <a:lvl1pPr marL="0" indent="0">
              <a:buNone/>
              <a:defRPr sz="1400" b="0" i="0" cap="all" spc="0" baseline="0">
                <a:solidFill>
                  <a:srgbClr val="235A32"/>
                </a:solidFill>
                <a:latin typeface="+mj-lt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Bulleted List Header</a:t>
            </a:r>
          </a:p>
        </p:txBody>
      </p:sp>
      <p:sp>
        <p:nvSpPr>
          <p:cNvPr id="85" name="Text Placeholder 2"/>
          <p:cNvSpPr>
            <a:spLocks noGrp="1"/>
          </p:cNvSpPr>
          <p:nvPr>
            <p:ph type="body" idx="46" hasCustomPrompt="1"/>
          </p:nvPr>
        </p:nvSpPr>
        <p:spPr>
          <a:xfrm>
            <a:off x="6035676" y="3074578"/>
            <a:ext cx="2651760" cy="303463"/>
          </a:xfrm>
        </p:spPr>
        <p:txBody>
          <a:bodyPr anchor="b">
            <a:noAutofit/>
          </a:bodyPr>
          <a:lstStyle>
            <a:lvl1pPr marL="0" indent="0">
              <a:buNone/>
              <a:defRPr sz="1400" b="0" i="0" cap="all" spc="0" baseline="0">
                <a:solidFill>
                  <a:srgbClr val="235A32"/>
                </a:solidFill>
                <a:latin typeface="+mj-lt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Bulleted List Header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4900629"/>
            <a:ext cx="2651760" cy="24287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fld id="{D53C1A6F-B8DB-2D41-868C-326D1B20B7E9}" type="datetime1">
              <a:rPr lang="en-US" smtClean="0"/>
              <a:t>4/2/2015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6122" y="4900629"/>
            <a:ext cx="2651760" cy="242872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www.calpoly.edu</a:t>
            </a:r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35041" y="4900629"/>
            <a:ext cx="2651760" cy="242872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7695E9E8-B265-7548-85E7-C18DE4F79F0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3" name="Picture 22" descr="CPU003_primary_logo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758"/>
            <a:ext cx="975776" cy="295946"/>
          </a:xfrm>
          <a:prstGeom prst="rect">
            <a:avLst/>
          </a:prstGeom>
        </p:spPr>
      </p:pic>
      <p:sp>
        <p:nvSpPr>
          <p:cNvPr id="22" name="Text Placeholder 8"/>
          <p:cNvSpPr>
            <a:spLocks noGrp="1"/>
          </p:cNvSpPr>
          <p:nvPr>
            <p:ph type="body" idx="24" hasCustomPrompt="1"/>
          </p:nvPr>
        </p:nvSpPr>
        <p:spPr>
          <a:xfrm>
            <a:off x="457201" y="671342"/>
            <a:ext cx="2454728" cy="4082744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 baseline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Callout Text or Pull-quote</a:t>
            </a: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3048999" y="671340"/>
            <a:ext cx="0" cy="4082746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Picture Placeholder 41"/>
          <p:cNvSpPr>
            <a:spLocks noGrp="1"/>
          </p:cNvSpPr>
          <p:nvPr>
            <p:ph type="pic" sz="quarter" idx="47"/>
          </p:nvPr>
        </p:nvSpPr>
        <p:spPr>
          <a:xfrm>
            <a:off x="5999100" y="671340"/>
            <a:ext cx="2688336" cy="1700784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/>
            </a:lvl1pPr>
          </a:lstStyle>
          <a:p>
            <a:r>
              <a:rPr lang="en-US" dirty="0" smtClean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23622098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column+images+bullets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0" y="4901520"/>
            <a:ext cx="9144000" cy="241980"/>
          </a:xfrm>
          <a:prstGeom prst="rect">
            <a:avLst/>
          </a:prstGeom>
          <a:solidFill>
            <a:srgbClr val="143B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Content Placeholder 2"/>
          <p:cNvSpPr>
            <a:spLocks noGrp="1"/>
          </p:cNvSpPr>
          <p:nvPr>
            <p:ph idx="38"/>
          </p:nvPr>
        </p:nvSpPr>
        <p:spPr>
          <a:xfrm>
            <a:off x="3253702" y="3378041"/>
            <a:ext cx="2651760" cy="1376045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7" name="Content Placeholder 2"/>
          <p:cNvSpPr>
            <a:spLocks noGrp="1"/>
          </p:cNvSpPr>
          <p:nvPr>
            <p:ph idx="36"/>
          </p:nvPr>
        </p:nvSpPr>
        <p:spPr>
          <a:xfrm>
            <a:off x="6035676" y="3378041"/>
            <a:ext cx="2651760" cy="1376045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9" name="Picture 8" descr="CPU003_primary_logo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758"/>
            <a:ext cx="975776" cy="295946"/>
          </a:xfrm>
          <a:prstGeom prst="rect">
            <a:avLst/>
          </a:prstGeom>
        </p:spPr>
      </p:pic>
      <p:sp>
        <p:nvSpPr>
          <p:cNvPr id="43" name="Picture Placeholder 41"/>
          <p:cNvSpPr>
            <a:spLocks noGrp="1"/>
          </p:cNvSpPr>
          <p:nvPr>
            <p:ph type="pic" sz="quarter" idx="28"/>
          </p:nvPr>
        </p:nvSpPr>
        <p:spPr>
          <a:xfrm>
            <a:off x="3246122" y="671340"/>
            <a:ext cx="2706624" cy="1700784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/>
            </a:lvl1pPr>
          </a:lstStyle>
          <a:p>
            <a:r>
              <a:rPr lang="en-US" dirty="0" smtClean="0"/>
              <a:t>Drag picture to placeholder or click icon to add</a:t>
            </a:r>
          </a:p>
        </p:txBody>
      </p:sp>
      <p:sp>
        <p:nvSpPr>
          <p:cNvPr id="48" name="Title 1"/>
          <p:cNvSpPr>
            <a:spLocks noGrp="1"/>
          </p:cNvSpPr>
          <p:nvPr>
            <p:ph type="title" hasCustomPrompt="1"/>
          </p:nvPr>
        </p:nvSpPr>
        <p:spPr>
          <a:xfrm>
            <a:off x="3151415" y="2535489"/>
            <a:ext cx="5535385" cy="421976"/>
          </a:xfrm>
        </p:spPr>
        <p:txBody>
          <a:bodyPr anchor="t">
            <a:normAutofit/>
          </a:bodyPr>
          <a:lstStyle>
            <a:lvl1pPr algn="l">
              <a:defRPr sz="2600" b="1" cap="all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Specific Topic</a:t>
            </a:r>
            <a:endParaRPr lang="en-US" dirty="0"/>
          </a:p>
        </p:txBody>
      </p:sp>
      <p:sp>
        <p:nvSpPr>
          <p:cNvPr id="84" name="Text Placeholder 2"/>
          <p:cNvSpPr>
            <a:spLocks noGrp="1"/>
          </p:cNvSpPr>
          <p:nvPr>
            <p:ph type="body" idx="45" hasCustomPrompt="1"/>
          </p:nvPr>
        </p:nvSpPr>
        <p:spPr>
          <a:xfrm>
            <a:off x="3253702" y="3074578"/>
            <a:ext cx="2651760" cy="303463"/>
          </a:xfrm>
        </p:spPr>
        <p:txBody>
          <a:bodyPr anchor="b">
            <a:noAutofit/>
          </a:bodyPr>
          <a:lstStyle>
            <a:lvl1pPr marL="0" indent="0">
              <a:buNone/>
              <a:defRPr sz="1400" b="0" i="0" cap="all" spc="0" baseline="0">
                <a:solidFill>
                  <a:srgbClr val="235A32"/>
                </a:solidFill>
                <a:latin typeface="+mj-lt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Bulleted List Header</a:t>
            </a:r>
          </a:p>
        </p:txBody>
      </p:sp>
      <p:sp>
        <p:nvSpPr>
          <p:cNvPr id="85" name="Text Placeholder 2"/>
          <p:cNvSpPr>
            <a:spLocks noGrp="1"/>
          </p:cNvSpPr>
          <p:nvPr>
            <p:ph type="body" idx="46" hasCustomPrompt="1"/>
          </p:nvPr>
        </p:nvSpPr>
        <p:spPr>
          <a:xfrm>
            <a:off x="6035676" y="3074578"/>
            <a:ext cx="2651760" cy="303463"/>
          </a:xfrm>
        </p:spPr>
        <p:txBody>
          <a:bodyPr anchor="b">
            <a:noAutofit/>
          </a:bodyPr>
          <a:lstStyle>
            <a:lvl1pPr marL="0" indent="0">
              <a:buNone/>
              <a:defRPr sz="1400" b="0" i="0" cap="all" spc="0" baseline="0">
                <a:solidFill>
                  <a:srgbClr val="235A32"/>
                </a:solidFill>
                <a:latin typeface="+mj-lt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Bulleted List Header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4900629"/>
            <a:ext cx="2651760" cy="24287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fld id="{D53C1A6F-B8DB-2D41-868C-326D1B20B7E9}" type="datetime1">
              <a:rPr lang="en-US" smtClean="0"/>
              <a:t>4/2/2015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6122" y="4900629"/>
            <a:ext cx="2651760" cy="242872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www.calpoly.edu</a:t>
            </a:r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35041" y="4900629"/>
            <a:ext cx="2651760" cy="242872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7695E9E8-B265-7548-85E7-C18DE4F79F0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3" name="Picture 22" descr="CPU003_primary_logo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758"/>
            <a:ext cx="975776" cy="295946"/>
          </a:xfrm>
          <a:prstGeom prst="rect">
            <a:avLst/>
          </a:prstGeom>
        </p:spPr>
      </p:pic>
      <p:sp>
        <p:nvSpPr>
          <p:cNvPr id="22" name="Text Placeholder 8"/>
          <p:cNvSpPr>
            <a:spLocks noGrp="1"/>
          </p:cNvSpPr>
          <p:nvPr>
            <p:ph type="body" idx="24" hasCustomPrompt="1"/>
          </p:nvPr>
        </p:nvSpPr>
        <p:spPr>
          <a:xfrm>
            <a:off x="457201" y="671342"/>
            <a:ext cx="2454728" cy="4082744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 baseline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Callout Text or Pull-quote</a:t>
            </a: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3048999" y="671340"/>
            <a:ext cx="0" cy="4082746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Picture Placeholder 41"/>
          <p:cNvSpPr>
            <a:spLocks noGrp="1"/>
          </p:cNvSpPr>
          <p:nvPr>
            <p:ph type="pic" sz="quarter" idx="47"/>
          </p:nvPr>
        </p:nvSpPr>
        <p:spPr>
          <a:xfrm>
            <a:off x="5999027" y="671340"/>
            <a:ext cx="1325880" cy="832104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/>
            </a:lvl1pPr>
          </a:lstStyle>
          <a:p>
            <a:r>
              <a:rPr lang="en-US" dirty="0" smtClean="0"/>
              <a:t>Drag picture to placeholder or click icon to add</a:t>
            </a:r>
          </a:p>
        </p:txBody>
      </p:sp>
      <p:sp>
        <p:nvSpPr>
          <p:cNvPr id="30" name="Picture Placeholder 41"/>
          <p:cNvSpPr>
            <a:spLocks noGrp="1"/>
          </p:cNvSpPr>
          <p:nvPr>
            <p:ph type="pic" sz="quarter" idx="49"/>
          </p:nvPr>
        </p:nvSpPr>
        <p:spPr>
          <a:xfrm>
            <a:off x="7361556" y="671340"/>
            <a:ext cx="1325880" cy="832104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/>
            </a:lvl1pPr>
          </a:lstStyle>
          <a:p>
            <a:r>
              <a:rPr lang="en-US" dirty="0" smtClean="0"/>
              <a:t>Drag picture to placeholder or click icon to add</a:t>
            </a:r>
          </a:p>
        </p:txBody>
      </p:sp>
      <p:sp>
        <p:nvSpPr>
          <p:cNvPr id="31" name="Picture Placeholder 41"/>
          <p:cNvSpPr>
            <a:spLocks noGrp="1"/>
          </p:cNvSpPr>
          <p:nvPr>
            <p:ph type="pic" sz="quarter" idx="50"/>
          </p:nvPr>
        </p:nvSpPr>
        <p:spPr>
          <a:xfrm>
            <a:off x="5999027" y="1540020"/>
            <a:ext cx="1325880" cy="832104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/>
            </a:lvl1pPr>
          </a:lstStyle>
          <a:p>
            <a:r>
              <a:rPr lang="en-US" dirty="0" smtClean="0"/>
              <a:t>Drag picture to placeholder or click icon to add</a:t>
            </a:r>
          </a:p>
        </p:txBody>
      </p:sp>
      <p:sp>
        <p:nvSpPr>
          <p:cNvPr id="32" name="Picture Placeholder 41"/>
          <p:cNvSpPr>
            <a:spLocks noGrp="1"/>
          </p:cNvSpPr>
          <p:nvPr>
            <p:ph type="pic" sz="quarter" idx="51"/>
          </p:nvPr>
        </p:nvSpPr>
        <p:spPr>
          <a:xfrm>
            <a:off x="7361556" y="1540020"/>
            <a:ext cx="1325880" cy="832104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/>
            </a:lvl1pPr>
          </a:lstStyle>
          <a:p>
            <a:r>
              <a:rPr lang="en-US" dirty="0" smtClean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39954052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+bullets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4901520"/>
            <a:ext cx="9144000" cy="241980"/>
          </a:xfrm>
          <a:prstGeom prst="rect">
            <a:avLst/>
          </a:prstGeom>
          <a:solidFill>
            <a:srgbClr val="143B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4724401" y="1245962"/>
            <a:ext cx="4419600" cy="0"/>
          </a:xfrm>
          <a:prstGeom prst="line">
            <a:avLst/>
          </a:prstGeom>
          <a:ln w="28575" cmpd="sng">
            <a:solidFill>
              <a:srgbClr val="235A3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Picture Placeholder 20"/>
          <p:cNvSpPr>
            <a:spLocks noGrp="1"/>
          </p:cNvSpPr>
          <p:nvPr>
            <p:ph type="pic" sz="quarter" idx="15"/>
          </p:nvPr>
        </p:nvSpPr>
        <p:spPr>
          <a:xfrm>
            <a:off x="457200" y="961570"/>
            <a:ext cx="4051300" cy="3271761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/>
            </a:lvl1pPr>
          </a:lstStyle>
          <a:p>
            <a:r>
              <a:rPr lang="en-US" dirty="0" smtClean="0"/>
              <a:t>Drag picture to placeholder or click icon to add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364067" y="4233334"/>
            <a:ext cx="4152900" cy="333799"/>
          </a:xfrm>
        </p:spPr>
        <p:txBody>
          <a:bodyPr>
            <a:noAutofit/>
          </a:bodyPr>
          <a:lstStyle>
            <a:lvl1pPr marL="0" indent="0">
              <a:buNone/>
              <a:defRPr sz="1000" i="1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caption for image (optional, can go as long as two lines)</a:t>
            </a:r>
            <a:endParaRPr lang="en-US" dirty="0"/>
          </a:p>
        </p:txBody>
      </p:sp>
      <p:sp>
        <p:nvSpPr>
          <p:cNvPr id="28" name="Title 1"/>
          <p:cNvSpPr>
            <a:spLocks noGrp="1"/>
          </p:cNvSpPr>
          <p:nvPr>
            <p:ph type="title" hasCustomPrompt="1"/>
          </p:nvPr>
        </p:nvSpPr>
        <p:spPr>
          <a:xfrm>
            <a:off x="4636011" y="800198"/>
            <a:ext cx="4050791" cy="421976"/>
          </a:xfrm>
        </p:spPr>
        <p:txBody>
          <a:bodyPr anchor="t">
            <a:normAutofit/>
          </a:bodyPr>
          <a:lstStyle>
            <a:lvl1pPr algn="l">
              <a:defRPr sz="2600" b="1" cap="all"/>
            </a:lvl1pPr>
          </a:lstStyle>
          <a:p>
            <a:r>
              <a:rPr lang="en-US" dirty="0" smtClean="0"/>
              <a:t>Specific Topic</a:t>
            </a:r>
            <a:endParaRPr lang="en-US" dirty="0"/>
          </a:p>
        </p:txBody>
      </p:sp>
      <p:pic>
        <p:nvPicPr>
          <p:cNvPr id="34" name="Picture 33" descr="CPU003_primary_logo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758"/>
            <a:ext cx="975776" cy="295946"/>
          </a:xfrm>
          <a:prstGeom prst="rect">
            <a:avLst/>
          </a:prstGeom>
        </p:spPr>
      </p:pic>
      <p:sp>
        <p:nvSpPr>
          <p:cNvPr id="36" name="Content Placeholder 2"/>
          <p:cNvSpPr>
            <a:spLocks noGrp="1"/>
          </p:cNvSpPr>
          <p:nvPr>
            <p:ph idx="26"/>
          </p:nvPr>
        </p:nvSpPr>
        <p:spPr>
          <a:xfrm>
            <a:off x="4660902" y="1351645"/>
            <a:ext cx="4025897" cy="3388927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4900629"/>
            <a:ext cx="2651760" cy="24287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fld id="{16068622-B2FB-494A-9966-E735B4BBDA5F}" type="datetime1">
              <a:rPr lang="en-US" smtClean="0"/>
              <a:t>4/2/2015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6122" y="4900629"/>
            <a:ext cx="2651760" cy="242872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www.calpoly.edu</a:t>
            </a:r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35041" y="4900629"/>
            <a:ext cx="2651760" cy="242872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7695E9E8-B265-7548-85E7-C18DE4F79F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2713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+bullets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4901520"/>
            <a:ext cx="9144000" cy="241980"/>
          </a:xfrm>
          <a:prstGeom prst="rect">
            <a:avLst/>
          </a:prstGeom>
          <a:solidFill>
            <a:srgbClr val="143B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5"/>
          </p:nvPr>
        </p:nvSpPr>
        <p:spPr>
          <a:xfrm>
            <a:off x="4648201" y="961571"/>
            <a:ext cx="4051300" cy="327176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4546601" y="4233334"/>
            <a:ext cx="4152900" cy="333799"/>
          </a:xfrm>
        </p:spPr>
        <p:txBody>
          <a:bodyPr>
            <a:noAutofit/>
          </a:bodyPr>
          <a:lstStyle>
            <a:lvl1pPr marL="0" indent="0">
              <a:buNone/>
              <a:defRPr sz="1000" i="1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caption for image (optional, can go as long as two lines)</a:t>
            </a:r>
            <a:endParaRPr lang="en-US" dirty="0"/>
          </a:p>
        </p:txBody>
      </p:sp>
      <p:pic>
        <p:nvPicPr>
          <p:cNvPr id="34" name="Picture 33" descr="CPU003_primary_logo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758"/>
            <a:ext cx="975776" cy="295946"/>
          </a:xfrm>
          <a:prstGeom prst="rect">
            <a:avLst/>
          </a:prstGeom>
        </p:spPr>
      </p:pic>
      <p:sp>
        <p:nvSpPr>
          <p:cNvPr id="2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4900629"/>
            <a:ext cx="2651760" cy="24287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fld id="{833F72CA-09A6-F746-A64F-705A8DCD658C}" type="datetime1">
              <a:rPr lang="en-US" smtClean="0"/>
              <a:t>4/2/2015</a:t>
            </a:fld>
            <a:endParaRPr lang="en-US" dirty="0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6122" y="4900629"/>
            <a:ext cx="2651760" cy="242872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www.calpoly.edu</a:t>
            </a:r>
            <a:endParaRPr lang="en-US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35041" y="4900629"/>
            <a:ext cx="2651760" cy="242872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7695E9E8-B265-7548-85E7-C18DE4F79F0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3" y="1245962"/>
            <a:ext cx="4460677" cy="0"/>
          </a:xfrm>
          <a:prstGeom prst="line">
            <a:avLst/>
          </a:prstGeom>
          <a:ln w="28575" cmpd="sng">
            <a:solidFill>
              <a:srgbClr val="235A3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337961" y="800198"/>
            <a:ext cx="4050791" cy="421976"/>
          </a:xfrm>
        </p:spPr>
        <p:txBody>
          <a:bodyPr anchor="t">
            <a:normAutofit/>
          </a:bodyPr>
          <a:lstStyle>
            <a:lvl1pPr algn="l">
              <a:defRPr sz="2600" b="1" cap="all"/>
            </a:lvl1pPr>
          </a:lstStyle>
          <a:p>
            <a:r>
              <a:rPr lang="en-US" dirty="0" smtClean="0"/>
              <a:t>Specific Topic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26"/>
          </p:nvPr>
        </p:nvSpPr>
        <p:spPr>
          <a:xfrm>
            <a:off x="362853" y="1351646"/>
            <a:ext cx="4025897" cy="3383640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8600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+paragraph+bullets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4901520"/>
            <a:ext cx="9144000" cy="241980"/>
          </a:xfrm>
          <a:prstGeom prst="rect">
            <a:avLst/>
          </a:prstGeom>
          <a:solidFill>
            <a:srgbClr val="143B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4724401" y="1240517"/>
            <a:ext cx="4419600" cy="0"/>
          </a:xfrm>
          <a:prstGeom prst="line">
            <a:avLst/>
          </a:prstGeom>
          <a:ln w="28575" cmpd="sng">
            <a:solidFill>
              <a:srgbClr val="235A3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Picture Placeholder 20"/>
          <p:cNvSpPr>
            <a:spLocks noGrp="1"/>
          </p:cNvSpPr>
          <p:nvPr>
            <p:ph type="pic" sz="quarter" idx="15"/>
          </p:nvPr>
        </p:nvSpPr>
        <p:spPr>
          <a:xfrm>
            <a:off x="457200" y="667748"/>
            <a:ext cx="4051300" cy="3565584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/>
            </a:lvl1pPr>
          </a:lstStyle>
          <a:p>
            <a:r>
              <a:rPr lang="en-US" dirty="0" smtClean="0"/>
              <a:t>Drag picture to placeholder or click icon to add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364067" y="4233334"/>
            <a:ext cx="4152900" cy="333799"/>
          </a:xfrm>
        </p:spPr>
        <p:txBody>
          <a:bodyPr>
            <a:noAutofit/>
          </a:bodyPr>
          <a:lstStyle>
            <a:lvl1pPr marL="0" indent="0">
              <a:buNone/>
              <a:defRPr sz="1000" i="1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caption for image (optional, can go as long as two lines)</a:t>
            </a:r>
            <a:endParaRPr lang="en-US" dirty="0"/>
          </a:p>
        </p:txBody>
      </p:sp>
      <p:sp>
        <p:nvSpPr>
          <p:cNvPr id="28" name="Title 1"/>
          <p:cNvSpPr>
            <a:spLocks noGrp="1"/>
          </p:cNvSpPr>
          <p:nvPr>
            <p:ph type="title" hasCustomPrompt="1"/>
          </p:nvPr>
        </p:nvSpPr>
        <p:spPr>
          <a:xfrm>
            <a:off x="4636011" y="794754"/>
            <a:ext cx="4050791" cy="421976"/>
          </a:xfrm>
        </p:spPr>
        <p:txBody>
          <a:bodyPr anchor="t">
            <a:normAutofit/>
          </a:bodyPr>
          <a:lstStyle>
            <a:lvl1pPr algn="l">
              <a:defRPr sz="2600" b="1" cap="all"/>
            </a:lvl1pPr>
          </a:lstStyle>
          <a:p>
            <a:r>
              <a:rPr lang="en-US" dirty="0" smtClean="0"/>
              <a:t>Specific Topic</a:t>
            </a:r>
            <a:endParaRPr lang="en-US" dirty="0"/>
          </a:p>
        </p:txBody>
      </p:sp>
      <p:sp>
        <p:nvSpPr>
          <p:cNvPr id="29" name="Text Placeholder 2"/>
          <p:cNvSpPr>
            <a:spLocks noGrp="1"/>
          </p:cNvSpPr>
          <p:nvPr>
            <p:ph type="body" idx="17" hasCustomPrompt="1"/>
          </p:nvPr>
        </p:nvSpPr>
        <p:spPr>
          <a:xfrm>
            <a:off x="4636011" y="584206"/>
            <a:ext cx="4050791" cy="303463"/>
          </a:xfrm>
        </p:spPr>
        <p:txBody>
          <a:bodyPr anchor="b"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tint val="75000"/>
                  </a:schemeClr>
                </a:solidFill>
                <a:latin typeface="Palatino Linotype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General Topic</a:t>
            </a:r>
          </a:p>
        </p:txBody>
      </p:sp>
      <p:sp>
        <p:nvSpPr>
          <p:cNvPr id="33" name="Content Placeholder 2"/>
          <p:cNvSpPr>
            <a:spLocks noGrp="1"/>
          </p:cNvSpPr>
          <p:nvPr>
            <p:ph idx="30" hasCustomPrompt="1"/>
          </p:nvPr>
        </p:nvSpPr>
        <p:spPr>
          <a:xfrm>
            <a:off x="4660902" y="1346199"/>
            <a:ext cx="4025897" cy="1634068"/>
          </a:xfrm>
        </p:spPr>
        <p:txBody>
          <a:bodyPr/>
          <a:lstStyle>
            <a:lvl1pPr marL="0" indent="0">
              <a:lnSpc>
                <a:spcPts val="1900"/>
              </a:lnSpc>
              <a:spcBef>
                <a:spcPts val="600"/>
              </a:spcBef>
              <a:buFontTx/>
              <a:buNone/>
              <a:defRPr baseline="0">
                <a:solidFill>
                  <a:schemeClr val="tx1"/>
                </a:solidFill>
              </a:defRPr>
            </a:lvl1pPr>
            <a:lvl2pPr marL="457200" indent="0">
              <a:lnSpc>
                <a:spcPts val="1780"/>
              </a:lnSpc>
              <a:buFontTx/>
              <a:buNone/>
              <a:defRPr>
                <a:solidFill>
                  <a:srgbClr val="FFFFFF"/>
                </a:solidFill>
              </a:defRPr>
            </a:lvl2pPr>
            <a:lvl3pPr marL="914400" indent="0">
              <a:lnSpc>
                <a:spcPts val="1780"/>
              </a:lnSpc>
              <a:buFontTx/>
              <a:buNone/>
              <a:defRPr>
                <a:solidFill>
                  <a:srgbClr val="FFFFFF"/>
                </a:solidFill>
              </a:defRPr>
            </a:lvl3pPr>
            <a:lvl4pPr marL="1371600" indent="0">
              <a:lnSpc>
                <a:spcPts val="1780"/>
              </a:lnSpc>
              <a:buFontTx/>
              <a:buNone/>
              <a:defRPr>
                <a:solidFill>
                  <a:srgbClr val="FFFFFF"/>
                </a:solidFill>
              </a:defRPr>
            </a:lvl4pPr>
            <a:lvl5pPr marL="1828800" indent="0">
              <a:lnSpc>
                <a:spcPts val="1780"/>
              </a:lnSpc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r>
              <a:rPr lang="en-US" dirty="0" smtClean="0"/>
              <a:t>Type short paragraph(s) here</a:t>
            </a:r>
            <a:endParaRPr lang="en-US" dirty="0"/>
          </a:p>
        </p:txBody>
      </p:sp>
      <p:pic>
        <p:nvPicPr>
          <p:cNvPr id="34" name="Picture 33" descr="CPU003_primary_logo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758"/>
            <a:ext cx="975776" cy="295946"/>
          </a:xfrm>
          <a:prstGeom prst="rect">
            <a:avLst/>
          </a:prstGeom>
        </p:spPr>
      </p:pic>
      <p:sp>
        <p:nvSpPr>
          <p:cNvPr id="36" name="Content Placeholder 2"/>
          <p:cNvSpPr>
            <a:spLocks noGrp="1"/>
          </p:cNvSpPr>
          <p:nvPr>
            <p:ph idx="26"/>
          </p:nvPr>
        </p:nvSpPr>
        <p:spPr>
          <a:xfrm>
            <a:off x="4660902" y="3344335"/>
            <a:ext cx="4025897" cy="1100667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7" name="Text Placeholder 2"/>
          <p:cNvSpPr>
            <a:spLocks noGrp="1"/>
          </p:cNvSpPr>
          <p:nvPr>
            <p:ph type="body" idx="35" hasCustomPrompt="1"/>
          </p:nvPr>
        </p:nvSpPr>
        <p:spPr>
          <a:xfrm>
            <a:off x="4660897" y="3040872"/>
            <a:ext cx="4025900" cy="303463"/>
          </a:xfrm>
        </p:spPr>
        <p:txBody>
          <a:bodyPr anchor="b">
            <a:noAutofit/>
          </a:bodyPr>
          <a:lstStyle>
            <a:lvl1pPr marL="0" indent="0">
              <a:buNone/>
              <a:defRPr sz="1400" b="0" i="0" cap="all" spc="0" baseline="0">
                <a:solidFill>
                  <a:srgbClr val="235A32"/>
                </a:solidFill>
                <a:latin typeface="+mj-lt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Bulleted List Header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4900629"/>
            <a:ext cx="2651760" cy="24287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fld id="{CABBC00D-F920-0C41-B389-6EED07412AA7}" type="datetime1">
              <a:rPr lang="en-US" smtClean="0"/>
              <a:t>4/2/2015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6122" y="4900629"/>
            <a:ext cx="2651760" cy="242872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www.calpoly.edu</a:t>
            </a:r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35041" y="4900629"/>
            <a:ext cx="2651760" cy="242872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7695E9E8-B265-7548-85E7-C18DE4F79F0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2" name="Picture 21" descr="CPU003_primary_logo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758"/>
            <a:ext cx="975776" cy="295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088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+paragraph+bullets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4901520"/>
            <a:ext cx="9144000" cy="241980"/>
          </a:xfrm>
          <a:prstGeom prst="rect">
            <a:avLst/>
          </a:prstGeom>
          <a:solidFill>
            <a:srgbClr val="143B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" y="1251714"/>
            <a:ext cx="4483097" cy="0"/>
          </a:xfrm>
          <a:prstGeom prst="line">
            <a:avLst/>
          </a:prstGeom>
          <a:ln w="28575" cmpd="sng">
            <a:solidFill>
              <a:srgbClr val="235A3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Picture Placeholder 20"/>
          <p:cNvSpPr>
            <a:spLocks noGrp="1"/>
          </p:cNvSpPr>
          <p:nvPr>
            <p:ph type="pic" sz="quarter" idx="15"/>
          </p:nvPr>
        </p:nvSpPr>
        <p:spPr>
          <a:xfrm>
            <a:off x="4639733" y="667748"/>
            <a:ext cx="4051300" cy="356558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4546601" y="4233334"/>
            <a:ext cx="4152900" cy="333799"/>
          </a:xfrm>
        </p:spPr>
        <p:txBody>
          <a:bodyPr>
            <a:noAutofit/>
          </a:bodyPr>
          <a:lstStyle>
            <a:lvl1pPr marL="0" indent="0">
              <a:buNone/>
              <a:defRPr sz="1000" i="1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caption for image (optional, can go as long as two lines)</a:t>
            </a:r>
            <a:endParaRPr lang="en-US" dirty="0"/>
          </a:p>
        </p:txBody>
      </p:sp>
      <p:sp>
        <p:nvSpPr>
          <p:cNvPr id="28" name="Title 1"/>
          <p:cNvSpPr>
            <a:spLocks noGrp="1"/>
          </p:cNvSpPr>
          <p:nvPr>
            <p:ph type="title" hasCustomPrompt="1"/>
          </p:nvPr>
        </p:nvSpPr>
        <p:spPr>
          <a:xfrm>
            <a:off x="432313" y="794754"/>
            <a:ext cx="4050791" cy="421976"/>
          </a:xfrm>
        </p:spPr>
        <p:txBody>
          <a:bodyPr anchor="t">
            <a:normAutofit/>
          </a:bodyPr>
          <a:lstStyle>
            <a:lvl1pPr algn="l">
              <a:defRPr sz="2600" b="1" cap="all"/>
            </a:lvl1pPr>
          </a:lstStyle>
          <a:p>
            <a:r>
              <a:rPr lang="en-US" dirty="0" smtClean="0"/>
              <a:t>Specific Topic</a:t>
            </a:r>
            <a:endParaRPr lang="en-US" dirty="0"/>
          </a:p>
        </p:txBody>
      </p:sp>
      <p:sp>
        <p:nvSpPr>
          <p:cNvPr id="29" name="Text Placeholder 2"/>
          <p:cNvSpPr>
            <a:spLocks noGrp="1"/>
          </p:cNvSpPr>
          <p:nvPr>
            <p:ph type="body" idx="17" hasCustomPrompt="1"/>
          </p:nvPr>
        </p:nvSpPr>
        <p:spPr>
          <a:xfrm>
            <a:off x="432313" y="584206"/>
            <a:ext cx="4050791" cy="303463"/>
          </a:xfrm>
        </p:spPr>
        <p:txBody>
          <a:bodyPr anchor="b"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tint val="75000"/>
                  </a:schemeClr>
                </a:solidFill>
                <a:latin typeface="Palatino Linotype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General Topic</a:t>
            </a:r>
          </a:p>
        </p:txBody>
      </p:sp>
      <p:sp>
        <p:nvSpPr>
          <p:cNvPr id="33" name="Content Placeholder 2"/>
          <p:cNvSpPr>
            <a:spLocks noGrp="1"/>
          </p:cNvSpPr>
          <p:nvPr>
            <p:ph idx="30" hasCustomPrompt="1"/>
          </p:nvPr>
        </p:nvSpPr>
        <p:spPr>
          <a:xfrm>
            <a:off x="457203" y="1346199"/>
            <a:ext cx="4025897" cy="1634068"/>
          </a:xfrm>
        </p:spPr>
        <p:txBody>
          <a:bodyPr/>
          <a:lstStyle>
            <a:lvl1pPr marL="0" indent="0">
              <a:lnSpc>
                <a:spcPts val="1900"/>
              </a:lnSpc>
              <a:spcBef>
                <a:spcPts val="600"/>
              </a:spcBef>
              <a:buFontTx/>
              <a:buNone/>
              <a:defRPr baseline="0">
                <a:solidFill>
                  <a:schemeClr val="tx1"/>
                </a:solidFill>
              </a:defRPr>
            </a:lvl1pPr>
            <a:lvl2pPr marL="457200" indent="0">
              <a:lnSpc>
                <a:spcPts val="1780"/>
              </a:lnSpc>
              <a:buFontTx/>
              <a:buNone/>
              <a:defRPr>
                <a:solidFill>
                  <a:srgbClr val="FFFFFF"/>
                </a:solidFill>
              </a:defRPr>
            </a:lvl2pPr>
            <a:lvl3pPr marL="914400" indent="0">
              <a:lnSpc>
                <a:spcPts val="1780"/>
              </a:lnSpc>
              <a:buFontTx/>
              <a:buNone/>
              <a:defRPr>
                <a:solidFill>
                  <a:srgbClr val="FFFFFF"/>
                </a:solidFill>
              </a:defRPr>
            </a:lvl3pPr>
            <a:lvl4pPr marL="1371600" indent="0">
              <a:lnSpc>
                <a:spcPts val="1780"/>
              </a:lnSpc>
              <a:buFontTx/>
              <a:buNone/>
              <a:defRPr>
                <a:solidFill>
                  <a:srgbClr val="FFFFFF"/>
                </a:solidFill>
              </a:defRPr>
            </a:lvl4pPr>
            <a:lvl5pPr marL="1828800" indent="0">
              <a:lnSpc>
                <a:spcPts val="1780"/>
              </a:lnSpc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r>
              <a:rPr lang="en-US" dirty="0" smtClean="0"/>
              <a:t>Type short paragraph(s) here</a:t>
            </a:r>
            <a:endParaRPr lang="en-US" dirty="0"/>
          </a:p>
        </p:txBody>
      </p:sp>
      <p:pic>
        <p:nvPicPr>
          <p:cNvPr id="34" name="Picture 33" descr="CPU003_primary_logo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758"/>
            <a:ext cx="975776" cy="295946"/>
          </a:xfrm>
          <a:prstGeom prst="rect">
            <a:avLst/>
          </a:prstGeom>
        </p:spPr>
      </p:pic>
      <p:sp>
        <p:nvSpPr>
          <p:cNvPr id="36" name="Content Placeholder 2"/>
          <p:cNvSpPr>
            <a:spLocks noGrp="1"/>
          </p:cNvSpPr>
          <p:nvPr>
            <p:ph idx="26"/>
          </p:nvPr>
        </p:nvSpPr>
        <p:spPr>
          <a:xfrm>
            <a:off x="457203" y="3344335"/>
            <a:ext cx="4025897" cy="1100667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7" name="Text Placeholder 2"/>
          <p:cNvSpPr>
            <a:spLocks noGrp="1"/>
          </p:cNvSpPr>
          <p:nvPr>
            <p:ph type="body" idx="35" hasCustomPrompt="1"/>
          </p:nvPr>
        </p:nvSpPr>
        <p:spPr>
          <a:xfrm>
            <a:off x="457198" y="3040872"/>
            <a:ext cx="4025900" cy="303463"/>
          </a:xfrm>
        </p:spPr>
        <p:txBody>
          <a:bodyPr anchor="b">
            <a:noAutofit/>
          </a:bodyPr>
          <a:lstStyle>
            <a:lvl1pPr marL="0" indent="0">
              <a:buNone/>
              <a:defRPr sz="1400" b="0" i="0" cap="all" spc="0" baseline="0">
                <a:solidFill>
                  <a:srgbClr val="235A32"/>
                </a:solidFill>
                <a:latin typeface="+mj-lt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Bulleted List Header</a:t>
            </a:r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4900629"/>
            <a:ext cx="2651760" cy="24287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fld id="{D70C1178-ED60-1B49-BB4F-B9746E1FBDB1}" type="datetime1">
              <a:rPr lang="en-US" smtClean="0"/>
              <a:t>4/2/2015</a:t>
            </a:fld>
            <a:endParaRPr lang="en-US" dirty="0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6122" y="4900629"/>
            <a:ext cx="2651760" cy="242872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www.calpoly.edu</a:t>
            </a:r>
            <a:endParaRPr lang="en-US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35041" y="4900629"/>
            <a:ext cx="2651760" cy="242872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7695E9E8-B265-7548-85E7-C18DE4F79F0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 descr="CPU003_primary_logo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758"/>
            <a:ext cx="975776" cy="295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2547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left, pullquote righ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3183972" cy="5143500"/>
          </a:xfrm>
          <a:prstGeom prst="rect">
            <a:avLst/>
          </a:prstGeom>
          <a:solidFill>
            <a:srgbClr val="143B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36"/>
          </p:nvPr>
        </p:nvSpPr>
        <p:spPr>
          <a:xfrm>
            <a:off x="355604" y="3118536"/>
            <a:ext cx="2506129" cy="148304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26"/>
          </p:nvPr>
        </p:nvSpPr>
        <p:spPr>
          <a:xfrm>
            <a:off x="355604" y="1224773"/>
            <a:ext cx="2506129" cy="1483048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23" name="Picture 22" descr="CPU003_primary_logo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758"/>
            <a:ext cx="975776" cy="295946"/>
          </a:xfrm>
          <a:prstGeom prst="rect">
            <a:avLst/>
          </a:prstGeom>
        </p:spPr>
      </p:pic>
      <p:sp>
        <p:nvSpPr>
          <p:cNvPr id="45" name="Text Placeholder 2"/>
          <p:cNvSpPr>
            <a:spLocks noGrp="1"/>
          </p:cNvSpPr>
          <p:nvPr>
            <p:ph type="body" idx="35" hasCustomPrompt="1"/>
          </p:nvPr>
        </p:nvSpPr>
        <p:spPr>
          <a:xfrm>
            <a:off x="355604" y="913267"/>
            <a:ext cx="2506129" cy="303463"/>
          </a:xfrm>
        </p:spPr>
        <p:txBody>
          <a:bodyPr anchor="b">
            <a:noAutofit/>
          </a:bodyPr>
          <a:lstStyle>
            <a:lvl1pPr marL="0" indent="0">
              <a:buNone/>
              <a:defRPr sz="1400" b="1" i="0" cap="all" spc="0" baseline="0">
                <a:solidFill>
                  <a:srgbClr val="FFFFFF"/>
                </a:solidFill>
                <a:latin typeface="+mj-lt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Bulleted List Header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60" y="199758"/>
            <a:ext cx="974456" cy="295946"/>
          </a:xfrm>
          <a:prstGeom prst="rect">
            <a:avLst/>
          </a:prstGeom>
        </p:spPr>
      </p:pic>
      <p:sp>
        <p:nvSpPr>
          <p:cNvPr id="22" name="Text Placeholder 2"/>
          <p:cNvSpPr>
            <a:spLocks noGrp="1"/>
          </p:cNvSpPr>
          <p:nvPr>
            <p:ph type="body" idx="37" hasCustomPrompt="1"/>
          </p:nvPr>
        </p:nvSpPr>
        <p:spPr>
          <a:xfrm>
            <a:off x="355604" y="2807030"/>
            <a:ext cx="2506129" cy="303463"/>
          </a:xfrm>
        </p:spPr>
        <p:txBody>
          <a:bodyPr anchor="b">
            <a:noAutofit/>
          </a:bodyPr>
          <a:lstStyle>
            <a:lvl1pPr marL="0" indent="0">
              <a:buNone/>
              <a:defRPr sz="1400" b="1" i="0" cap="all" spc="0" baseline="0">
                <a:solidFill>
                  <a:srgbClr val="FFFFFF"/>
                </a:solidFill>
                <a:latin typeface="+mj-lt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Bulleted List Header</a:t>
            </a:r>
          </a:p>
        </p:txBody>
      </p:sp>
      <p:sp>
        <p:nvSpPr>
          <p:cNvPr id="24" name="Text Placeholder 8"/>
          <p:cNvSpPr>
            <a:spLocks noGrp="1"/>
          </p:cNvSpPr>
          <p:nvPr>
            <p:ph type="body" idx="10" hasCustomPrompt="1"/>
          </p:nvPr>
        </p:nvSpPr>
        <p:spPr>
          <a:xfrm>
            <a:off x="3403601" y="1015393"/>
            <a:ext cx="5350294" cy="338485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500" baseline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Callout Text or Pull-quote</a:t>
            </a:r>
          </a:p>
        </p:txBody>
      </p:sp>
    </p:spTree>
    <p:extLst>
      <p:ext uri="{BB962C8B-B14F-4D97-AF65-F5344CB8AC3E}">
        <p14:creationId xmlns:p14="http://schemas.microsoft.com/office/powerpoint/2010/main" val="228499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l Poly logo (white on 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515464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46122" y="4912668"/>
            <a:ext cx="26517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0" dirty="0" smtClean="0">
                <a:solidFill>
                  <a:srgbClr val="FFFFFF"/>
                </a:solidFill>
              </a:rPr>
              <a:t>www.calpoly.edu</a:t>
            </a:r>
            <a:endParaRPr lang="en-US" sz="900" b="0" dirty="0">
              <a:solidFill>
                <a:srgbClr val="FFFF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435" y="1654077"/>
            <a:ext cx="4606805" cy="1399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3353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left, pullquote righ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 flipH="1">
            <a:off x="3183972" y="0"/>
            <a:ext cx="5960028" cy="5143500"/>
          </a:xfrm>
          <a:prstGeom prst="rect">
            <a:avLst/>
          </a:prstGeom>
          <a:solidFill>
            <a:srgbClr val="143B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36"/>
          </p:nvPr>
        </p:nvSpPr>
        <p:spPr>
          <a:xfrm>
            <a:off x="355604" y="3118536"/>
            <a:ext cx="2506129" cy="1483048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26"/>
          </p:nvPr>
        </p:nvSpPr>
        <p:spPr>
          <a:xfrm>
            <a:off x="355604" y="1224773"/>
            <a:ext cx="2506129" cy="1483048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23" name="Picture 22" descr="CPU003_primary_logo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758"/>
            <a:ext cx="975776" cy="295946"/>
          </a:xfrm>
          <a:prstGeom prst="rect">
            <a:avLst/>
          </a:prstGeom>
        </p:spPr>
      </p:pic>
      <p:sp>
        <p:nvSpPr>
          <p:cNvPr id="45" name="Text Placeholder 2"/>
          <p:cNvSpPr>
            <a:spLocks noGrp="1"/>
          </p:cNvSpPr>
          <p:nvPr>
            <p:ph type="body" idx="35" hasCustomPrompt="1"/>
          </p:nvPr>
        </p:nvSpPr>
        <p:spPr>
          <a:xfrm>
            <a:off x="355604" y="913267"/>
            <a:ext cx="2506129" cy="303463"/>
          </a:xfrm>
        </p:spPr>
        <p:txBody>
          <a:bodyPr anchor="b">
            <a:noAutofit/>
          </a:bodyPr>
          <a:lstStyle>
            <a:lvl1pPr marL="0" indent="0">
              <a:buNone/>
              <a:defRPr sz="1400" b="0" i="0" cap="all" spc="0" baseline="0">
                <a:solidFill>
                  <a:srgbClr val="235A32"/>
                </a:solidFill>
                <a:latin typeface="+mj-lt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Bulleted List Header</a:t>
            </a:r>
          </a:p>
        </p:txBody>
      </p:sp>
      <p:sp>
        <p:nvSpPr>
          <p:cNvPr id="22" name="Text Placeholder 2"/>
          <p:cNvSpPr>
            <a:spLocks noGrp="1"/>
          </p:cNvSpPr>
          <p:nvPr>
            <p:ph type="body" idx="37" hasCustomPrompt="1"/>
          </p:nvPr>
        </p:nvSpPr>
        <p:spPr>
          <a:xfrm>
            <a:off x="355604" y="2807030"/>
            <a:ext cx="2506129" cy="303463"/>
          </a:xfrm>
        </p:spPr>
        <p:txBody>
          <a:bodyPr anchor="b">
            <a:noAutofit/>
          </a:bodyPr>
          <a:lstStyle>
            <a:lvl1pPr marL="0" indent="0">
              <a:buNone/>
              <a:defRPr sz="1400" b="0" i="0" cap="all" spc="0" baseline="0">
                <a:solidFill>
                  <a:srgbClr val="235A32"/>
                </a:solidFill>
                <a:latin typeface="+mj-lt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Bulleted List Header</a:t>
            </a:r>
          </a:p>
        </p:txBody>
      </p:sp>
      <p:sp>
        <p:nvSpPr>
          <p:cNvPr id="24" name="Text Placeholder 8"/>
          <p:cNvSpPr>
            <a:spLocks noGrp="1"/>
          </p:cNvSpPr>
          <p:nvPr>
            <p:ph type="body" idx="10" hasCustomPrompt="1"/>
          </p:nvPr>
        </p:nvSpPr>
        <p:spPr>
          <a:xfrm>
            <a:off x="3403601" y="1015393"/>
            <a:ext cx="5350294" cy="338485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500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Callout Text or Pull-quote</a:t>
            </a:r>
          </a:p>
        </p:txBody>
      </p:sp>
    </p:spTree>
    <p:extLst>
      <p:ext uri="{BB962C8B-B14F-4D97-AF65-F5344CB8AC3E}">
        <p14:creationId xmlns:p14="http://schemas.microsoft.com/office/powerpoint/2010/main" val="37420582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, headers+li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4901520"/>
            <a:ext cx="9144000" cy="241980"/>
          </a:xfrm>
          <a:prstGeom prst="rect">
            <a:avLst/>
          </a:prstGeom>
          <a:solidFill>
            <a:srgbClr val="143B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26" hasCustomPrompt="1"/>
          </p:nvPr>
        </p:nvSpPr>
        <p:spPr>
          <a:xfrm>
            <a:off x="457203" y="998354"/>
            <a:ext cx="2651758" cy="1051248"/>
          </a:xfrm>
        </p:spPr>
        <p:txBody>
          <a:bodyPr/>
          <a:lstStyle>
            <a:lvl1pPr marL="0" indent="0">
              <a:buNone/>
              <a:defRPr baseline="0"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dirty="0" smtClean="0"/>
              <a:t>List (up to four lines)</a:t>
            </a:r>
            <a:endParaRPr lang="en-US" dirty="0"/>
          </a:p>
        </p:txBody>
      </p:sp>
      <p:pic>
        <p:nvPicPr>
          <p:cNvPr id="23" name="Picture 22" descr="CPU003_primary_logo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758"/>
            <a:ext cx="975776" cy="295946"/>
          </a:xfrm>
          <a:prstGeom prst="rect">
            <a:avLst/>
          </a:prstGeom>
        </p:spPr>
      </p:pic>
      <p:sp>
        <p:nvSpPr>
          <p:cNvPr id="45" name="Text Placeholder 2"/>
          <p:cNvSpPr>
            <a:spLocks noGrp="1"/>
          </p:cNvSpPr>
          <p:nvPr>
            <p:ph type="body" idx="35" hasCustomPrompt="1"/>
          </p:nvPr>
        </p:nvSpPr>
        <p:spPr>
          <a:xfrm>
            <a:off x="457203" y="686848"/>
            <a:ext cx="2651758" cy="303463"/>
          </a:xfrm>
        </p:spPr>
        <p:txBody>
          <a:bodyPr anchor="b">
            <a:noAutofit/>
          </a:bodyPr>
          <a:lstStyle>
            <a:lvl1pPr marL="0" indent="0">
              <a:buNone/>
              <a:defRPr sz="1400" b="0" i="0" cap="all" spc="0" baseline="0">
                <a:solidFill>
                  <a:srgbClr val="235A32"/>
                </a:solidFill>
                <a:latin typeface="+mj-lt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Bulleted List Header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4900629"/>
            <a:ext cx="2651760" cy="24287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fld id="{0CD47FB6-3CF6-2247-AA82-70A6D46C4B23}" type="datetime1">
              <a:rPr lang="en-US" smtClean="0"/>
              <a:t>4/2/2015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6122" y="4900629"/>
            <a:ext cx="2651760" cy="242872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www.calpoly.edu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35041" y="4900629"/>
            <a:ext cx="2651760" cy="242872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7695E9E8-B265-7548-85E7-C18DE4F79F0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 descr="CPU003_primary_logo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758"/>
            <a:ext cx="975776" cy="295946"/>
          </a:xfrm>
          <a:prstGeom prst="rect">
            <a:avLst/>
          </a:prstGeom>
        </p:spPr>
      </p:pic>
      <p:sp>
        <p:nvSpPr>
          <p:cNvPr id="19" name="Content Placeholder 2"/>
          <p:cNvSpPr>
            <a:spLocks noGrp="1"/>
          </p:cNvSpPr>
          <p:nvPr>
            <p:ph idx="36" hasCustomPrompt="1"/>
          </p:nvPr>
        </p:nvSpPr>
        <p:spPr>
          <a:xfrm>
            <a:off x="3246124" y="998354"/>
            <a:ext cx="2651758" cy="1051248"/>
          </a:xfr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  <a:lvl2pPr marL="457200" indent="0">
              <a:buNone/>
              <a:defRPr>
                <a:solidFill>
                  <a:srgbClr val="595959"/>
                </a:solidFill>
              </a:defRPr>
            </a:lvl2pPr>
            <a:lvl3pPr marL="914400" indent="0">
              <a:buNone/>
              <a:defRPr>
                <a:solidFill>
                  <a:srgbClr val="595959"/>
                </a:solidFill>
              </a:defRPr>
            </a:lvl3pPr>
            <a:lvl4pPr marL="1371600" indent="0">
              <a:buNone/>
              <a:defRPr>
                <a:solidFill>
                  <a:srgbClr val="595959"/>
                </a:solidFill>
              </a:defRPr>
            </a:lvl4pPr>
            <a:lvl5pPr marL="1828800" indent="0">
              <a:buNone/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dirty="0" smtClean="0"/>
              <a:t>List (up to four lines)</a:t>
            </a:r>
            <a:endParaRPr lang="en-US" dirty="0"/>
          </a:p>
        </p:txBody>
      </p:sp>
      <p:sp>
        <p:nvSpPr>
          <p:cNvPr id="21" name="Text Placeholder 2"/>
          <p:cNvSpPr>
            <a:spLocks noGrp="1"/>
          </p:cNvSpPr>
          <p:nvPr>
            <p:ph type="body" idx="37" hasCustomPrompt="1"/>
          </p:nvPr>
        </p:nvSpPr>
        <p:spPr>
          <a:xfrm>
            <a:off x="3246124" y="686848"/>
            <a:ext cx="2651758" cy="303463"/>
          </a:xfrm>
        </p:spPr>
        <p:txBody>
          <a:bodyPr anchor="b">
            <a:noAutofit/>
          </a:bodyPr>
          <a:lstStyle>
            <a:lvl1pPr marL="0" indent="0">
              <a:buNone/>
              <a:defRPr sz="1400" b="0" i="0" cap="all" spc="0" baseline="0">
                <a:solidFill>
                  <a:srgbClr val="235A32"/>
                </a:solidFill>
                <a:latin typeface="+mj-lt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Bulleted List Header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38" hasCustomPrompt="1"/>
          </p:nvPr>
        </p:nvSpPr>
        <p:spPr>
          <a:xfrm>
            <a:off x="6035043" y="998354"/>
            <a:ext cx="2651758" cy="1051248"/>
          </a:xfr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  <a:lvl2pPr marL="457200" indent="0">
              <a:buNone/>
              <a:defRPr>
                <a:solidFill>
                  <a:srgbClr val="595959"/>
                </a:solidFill>
              </a:defRPr>
            </a:lvl2pPr>
            <a:lvl3pPr marL="914400" indent="0">
              <a:buNone/>
              <a:defRPr>
                <a:solidFill>
                  <a:srgbClr val="595959"/>
                </a:solidFill>
              </a:defRPr>
            </a:lvl3pPr>
            <a:lvl4pPr marL="1371600" indent="0">
              <a:buNone/>
              <a:defRPr>
                <a:solidFill>
                  <a:srgbClr val="595959"/>
                </a:solidFill>
              </a:defRPr>
            </a:lvl4pPr>
            <a:lvl5pPr marL="1828800" indent="0">
              <a:buNone/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dirty="0" smtClean="0"/>
              <a:t>List (up to four lines)</a:t>
            </a:r>
            <a:endParaRPr lang="en-US" dirty="0"/>
          </a:p>
        </p:txBody>
      </p:sp>
      <p:sp>
        <p:nvSpPr>
          <p:cNvPr id="24" name="Text Placeholder 2"/>
          <p:cNvSpPr>
            <a:spLocks noGrp="1"/>
          </p:cNvSpPr>
          <p:nvPr>
            <p:ph type="body" idx="39" hasCustomPrompt="1"/>
          </p:nvPr>
        </p:nvSpPr>
        <p:spPr>
          <a:xfrm>
            <a:off x="6035043" y="686848"/>
            <a:ext cx="2651758" cy="303463"/>
          </a:xfrm>
        </p:spPr>
        <p:txBody>
          <a:bodyPr anchor="b">
            <a:noAutofit/>
          </a:bodyPr>
          <a:lstStyle>
            <a:lvl1pPr marL="0" indent="0">
              <a:buNone/>
              <a:defRPr sz="1400" b="0" i="0" cap="all" spc="0" baseline="0">
                <a:solidFill>
                  <a:srgbClr val="235A32"/>
                </a:solidFill>
                <a:latin typeface="+mj-lt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Bulleted List Header</a:t>
            </a:r>
          </a:p>
        </p:txBody>
      </p:sp>
      <p:sp>
        <p:nvSpPr>
          <p:cNvPr id="78" name="Content Placeholder 2"/>
          <p:cNvSpPr>
            <a:spLocks noGrp="1"/>
          </p:cNvSpPr>
          <p:nvPr>
            <p:ph idx="40" hasCustomPrompt="1"/>
          </p:nvPr>
        </p:nvSpPr>
        <p:spPr>
          <a:xfrm>
            <a:off x="457203" y="2361108"/>
            <a:ext cx="2651758" cy="1051248"/>
          </a:xfr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dirty="0" smtClean="0"/>
              <a:t>List (up to four lines)</a:t>
            </a:r>
            <a:endParaRPr lang="en-US" dirty="0"/>
          </a:p>
        </p:txBody>
      </p:sp>
      <p:sp>
        <p:nvSpPr>
          <p:cNvPr id="79" name="Text Placeholder 2"/>
          <p:cNvSpPr>
            <a:spLocks noGrp="1"/>
          </p:cNvSpPr>
          <p:nvPr>
            <p:ph type="body" idx="41" hasCustomPrompt="1"/>
          </p:nvPr>
        </p:nvSpPr>
        <p:spPr>
          <a:xfrm>
            <a:off x="457203" y="2049602"/>
            <a:ext cx="2651758" cy="303463"/>
          </a:xfrm>
        </p:spPr>
        <p:txBody>
          <a:bodyPr anchor="b">
            <a:noAutofit/>
          </a:bodyPr>
          <a:lstStyle>
            <a:lvl1pPr marL="0" indent="0">
              <a:buNone/>
              <a:defRPr sz="1400" b="0" i="0" cap="all" spc="0" baseline="0">
                <a:solidFill>
                  <a:srgbClr val="235A32"/>
                </a:solidFill>
                <a:latin typeface="+mj-lt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Bulleted List Header</a:t>
            </a:r>
          </a:p>
        </p:txBody>
      </p:sp>
      <p:sp>
        <p:nvSpPr>
          <p:cNvPr id="80" name="Content Placeholder 2"/>
          <p:cNvSpPr>
            <a:spLocks noGrp="1"/>
          </p:cNvSpPr>
          <p:nvPr>
            <p:ph idx="42" hasCustomPrompt="1"/>
          </p:nvPr>
        </p:nvSpPr>
        <p:spPr>
          <a:xfrm>
            <a:off x="3246124" y="2361108"/>
            <a:ext cx="2651758" cy="1051248"/>
          </a:xfr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  <a:lvl2pPr marL="457200" indent="0">
              <a:buNone/>
              <a:defRPr>
                <a:solidFill>
                  <a:srgbClr val="595959"/>
                </a:solidFill>
              </a:defRPr>
            </a:lvl2pPr>
            <a:lvl3pPr marL="914400" indent="0">
              <a:buNone/>
              <a:defRPr>
                <a:solidFill>
                  <a:srgbClr val="595959"/>
                </a:solidFill>
              </a:defRPr>
            </a:lvl3pPr>
            <a:lvl4pPr marL="1371600" indent="0">
              <a:buNone/>
              <a:defRPr>
                <a:solidFill>
                  <a:srgbClr val="595959"/>
                </a:solidFill>
              </a:defRPr>
            </a:lvl4pPr>
            <a:lvl5pPr marL="1828800" indent="0">
              <a:buNone/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dirty="0" smtClean="0"/>
              <a:t>List (up to four lines)</a:t>
            </a:r>
            <a:endParaRPr lang="en-US" dirty="0"/>
          </a:p>
        </p:txBody>
      </p:sp>
      <p:sp>
        <p:nvSpPr>
          <p:cNvPr id="81" name="Text Placeholder 2"/>
          <p:cNvSpPr>
            <a:spLocks noGrp="1"/>
          </p:cNvSpPr>
          <p:nvPr>
            <p:ph type="body" idx="43" hasCustomPrompt="1"/>
          </p:nvPr>
        </p:nvSpPr>
        <p:spPr>
          <a:xfrm>
            <a:off x="3246124" y="2049602"/>
            <a:ext cx="2651758" cy="303463"/>
          </a:xfrm>
        </p:spPr>
        <p:txBody>
          <a:bodyPr anchor="b">
            <a:noAutofit/>
          </a:bodyPr>
          <a:lstStyle>
            <a:lvl1pPr marL="0" indent="0">
              <a:buNone/>
              <a:defRPr sz="1400" b="0" i="0" cap="all" spc="0" baseline="0">
                <a:solidFill>
                  <a:srgbClr val="235A32"/>
                </a:solidFill>
                <a:latin typeface="+mj-lt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Bulleted List Header</a:t>
            </a:r>
          </a:p>
        </p:txBody>
      </p:sp>
      <p:sp>
        <p:nvSpPr>
          <p:cNvPr id="82" name="Content Placeholder 2"/>
          <p:cNvSpPr>
            <a:spLocks noGrp="1"/>
          </p:cNvSpPr>
          <p:nvPr>
            <p:ph idx="44" hasCustomPrompt="1"/>
          </p:nvPr>
        </p:nvSpPr>
        <p:spPr>
          <a:xfrm>
            <a:off x="6035043" y="2361108"/>
            <a:ext cx="2651758" cy="1051248"/>
          </a:xfr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  <a:lvl2pPr marL="457200" indent="0">
              <a:buNone/>
              <a:defRPr>
                <a:solidFill>
                  <a:srgbClr val="595959"/>
                </a:solidFill>
              </a:defRPr>
            </a:lvl2pPr>
            <a:lvl3pPr marL="914400" indent="0">
              <a:buNone/>
              <a:defRPr>
                <a:solidFill>
                  <a:srgbClr val="595959"/>
                </a:solidFill>
              </a:defRPr>
            </a:lvl3pPr>
            <a:lvl4pPr marL="1371600" indent="0">
              <a:buNone/>
              <a:defRPr>
                <a:solidFill>
                  <a:srgbClr val="595959"/>
                </a:solidFill>
              </a:defRPr>
            </a:lvl4pPr>
            <a:lvl5pPr marL="1828800" indent="0">
              <a:buNone/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dirty="0" smtClean="0"/>
              <a:t>List (up to four lines)</a:t>
            </a:r>
            <a:endParaRPr lang="en-US" dirty="0"/>
          </a:p>
        </p:txBody>
      </p:sp>
      <p:sp>
        <p:nvSpPr>
          <p:cNvPr id="83" name="Text Placeholder 2"/>
          <p:cNvSpPr>
            <a:spLocks noGrp="1"/>
          </p:cNvSpPr>
          <p:nvPr>
            <p:ph type="body" idx="45" hasCustomPrompt="1"/>
          </p:nvPr>
        </p:nvSpPr>
        <p:spPr>
          <a:xfrm>
            <a:off x="6035043" y="2049602"/>
            <a:ext cx="2651758" cy="303463"/>
          </a:xfrm>
        </p:spPr>
        <p:txBody>
          <a:bodyPr anchor="b">
            <a:noAutofit/>
          </a:bodyPr>
          <a:lstStyle>
            <a:lvl1pPr marL="0" indent="0">
              <a:buNone/>
              <a:defRPr sz="1400" b="0" i="0" cap="all" spc="0" baseline="0">
                <a:solidFill>
                  <a:srgbClr val="235A32"/>
                </a:solidFill>
                <a:latin typeface="+mj-lt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Bulleted List Header</a:t>
            </a:r>
          </a:p>
        </p:txBody>
      </p:sp>
      <p:sp>
        <p:nvSpPr>
          <p:cNvPr id="84" name="Content Placeholder 2"/>
          <p:cNvSpPr>
            <a:spLocks noGrp="1"/>
          </p:cNvSpPr>
          <p:nvPr>
            <p:ph idx="46" hasCustomPrompt="1"/>
          </p:nvPr>
        </p:nvSpPr>
        <p:spPr>
          <a:xfrm>
            <a:off x="457203" y="3723862"/>
            <a:ext cx="2651758" cy="1051248"/>
          </a:xfr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  <a:lvl2pPr marL="457200" indent="0">
              <a:buNone/>
              <a:defRPr>
                <a:solidFill>
                  <a:srgbClr val="595959"/>
                </a:solidFill>
              </a:defRPr>
            </a:lvl2pPr>
            <a:lvl3pPr marL="914400" indent="0">
              <a:buNone/>
              <a:defRPr>
                <a:solidFill>
                  <a:srgbClr val="595959"/>
                </a:solidFill>
              </a:defRPr>
            </a:lvl3pPr>
            <a:lvl4pPr marL="1371600" indent="0">
              <a:buNone/>
              <a:defRPr>
                <a:solidFill>
                  <a:srgbClr val="595959"/>
                </a:solidFill>
              </a:defRPr>
            </a:lvl4pPr>
            <a:lvl5pPr marL="1828800" indent="0">
              <a:buNone/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dirty="0" smtClean="0"/>
              <a:t>List (up to four lines)</a:t>
            </a:r>
            <a:endParaRPr lang="en-US" dirty="0"/>
          </a:p>
        </p:txBody>
      </p:sp>
      <p:sp>
        <p:nvSpPr>
          <p:cNvPr id="85" name="Text Placeholder 2"/>
          <p:cNvSpPr>
            <a:spLocks noGrp="1"/>
          </p:cNvSpPr>
          <p:nvPr>
            <p:ph type="body" idx="47" hasCustomPrompt="1"/>
          </p:nvPr>
        </p:nvSpPr>
        <p:spPr>
          <a:xfrm>
            <a:off x="457203" y="3412356"/>
            <a:ext cx="2651758" cy="303463"/>
          </a:xfrm>
        </p:spPr>
        <p:txBody>
          <a:bodyPr anchor="b">
            <a:noAutofit/>
          </a:bodyPr>
          <a:lstStyle>
            <a:lvl1pPr marL="0" indent="0">
              <a:buNone/>
              <a:defRPr sz="1400" b="0" i="0" cap="all" spc="0" baseline="0">
                <a:solidFill>
                  <a:srgbClr val="235A32"/>
                </a:solidFill>
                <a:latin typeface="+mj-lt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Bulleted List Header</a:t>
            </a:r>
          </a:p>
        </p:txBody>
      </p:sp>
      <p:sp>
        <p:nvSpPr>
          <p:cNvPr id="86" name="Content Placeholder 2"/>
          <p:cNvSpPr>
            <a:spLocks noGrp="1"/>
          </p:cNvSpPr>
          <p:nvPr>
            <p:ph idx="48" hasCustomPrompt="1"/>
          </p:nvPr>
        </p:nvSpPr>
        <p:spPr>
          <a:xfrm>
            <a:off x="3246124" y="3723862"/>
            <a:ext cx="2651758" cy="1051248"/>
          </a:xfr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  <a:lvl2pPr marL="457200" indent="0">
              <a:buNone/>
              <a:defRPr>
                <a:solidFill>
                  <a:srgbClr val="595959"/>
                </a:solidFill>
              </a:defRPr>
            </a:lvl2pPr>
            <a:lvl3pPr marL="914400" indent="0">
              <a:buNone/>
              <a:defRPr>
                <a:solidFill>
                  <a:srgbClr val="595959"/>
                </a:solidFill>
              </a:defRPr>
            </a:lvl3pPr>
            <a:lvl4pPr marL="1371600" indent="0">
              <a:buNone/>
              <a:defRPr>
                <a:solidFill>
                  <a:srgbClr val="595959"/>
                </a:solidFill>
              </a:defRPr>
            </a:lvl4pPr>
            <a:lvl5pPr marL="1828800" indent="0">
              <a:buNone/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dirty="0" smtClean="0"/>
              <a:t>List (up to four lines)</a:t>
            </a:r>
            <a:endParaRPr lang="en-US" dirty="0"/>
          </a:p>
        </p:txBody>
      </p:sp>
      <p:sp>
        <p:nvSpPr>
          <p:cNvPr id="87" name="Text Placeholder 2"/>
          <p:cNvSpPr>
            <a:spLocks noGrp="1"/>
          </p:cNvSpPr>
          <p:nvPr>
            <p:ph type="body" idx="49" hasCustomPrompt="1"/>
          </p:nvPr>
        </p:nvSpPr>
        <p:spPr>
          <a:xfrm>
            <a:off x="3246124" y="3412356"/>
            <a:ext cx="2651758" cy="303463"/>
          </a:xfrm>
        </p:spPr>
        <p:txBody>
          <a:bodyPr anchor="b">
            <a:noAutofit/>
          </a:bodyPr>
          <a:lstStyle>
            <a:lvl1pPr marL="0" indent="0">
              <a:buNone/>
              <a:defRPr sz="1400" b="0" i="0" cap="all" spc="0" baseline="0">
                <a:solidFill>
                  <a:srgbClr val="235A32"/>
                </a:solidFill>
                <a:latin typeface="+mj-lt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Bulleted List Header</a:t>
            </a:r>
          </a:p>
        </p:txBody>
      </p:sp>
      <p:sp>
        <p:nvSpPr>
          <p:cNvPr id="88" name="Content Placeholder 2"/>
          <p:cNvSpPr>
            <a:spLocks noGrp="1"/>
          </p:cNvSpPr>
          <p:nvPr>
            <p:ph idx="50" hasCustomPrompt="1"/>
          </p:nvPr>
        </p:nvSpPr>
        <p:spPr>
          <a:xfrm>
            <a:off x="6035043" y="3723862"/>
            <a:ext cx="2651758" cy="1051248"/>
          </a:xfr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  <a:lvl2pPr marL="457200" indent="0">
              <a:buNone/>
              <a:defRPr>
                <a:solidFill>
                  <a:srgbClr val="595959"/>
                </a:solidFill>
              </a:defRPr>
            </a:lvl2pPr>
            <a:lvl3pPr marL="914400" indent="0">
              <a:buNone/>
              <a:defRPr>
                <a:solidFill>
                  <a:srgbClr val="595959"/>
                </a:solidFill>
              </a:defRPr>
            </a:lvl3pPr>
            <a:lvl4pPr marL="1371600" indent="0">
              <a:buNone/>
              <a:defRPr>
                <a:solidFill>
                  <a:srgbClr val="595959"/>
                </a:solidFill>
              </a:defRPr>
            </a:lvl4pPr>
            <a:lvl5pPr marL="1828800" indent="0">
              <a:buNone/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dirty="0" smtClean="0"/>
              <a:t>List (up to four lines)</a:t>
            </a:r>
            <a:endParaRPr lang="en-US" dirty="0"/>
          </a:p>
        </p:txBody>
      </p:sp>
      <p:sp>
        <p:nvSpPr>
          <p:cNvPr id="89" name="Text Placeholder 2"/>
          <p:cNvSpPr>
            <a:spLocks noGrp="1"/>
          </p:cNvSpPr>
          <p:nvPr>
            <p:ph type="body" idx="51" hasCustomPrompt="1"/>
          </p:nvPr>
        </p:nvSpPr>
        <p:spPr>
          <a:xfrm>
            <a:off x="6035043" y="3412356"/>
            <a:ext cx="2651758" cy="303463"/>
          </a:xfrm>
        </p:spPr>
        <p:txBody>
          <a:bodyPr anchor="b">
            <a:noAutofit/>
          </a:bodyPr>
          <a:lstStyle>
            <a:lvl1pPr marL="0" indent="0">
              <a:buNone/>
              <a:defRPr sz="1400" b="0" i="0" cap="all" spc="0" baseline="0">
                <a:solidFill>
                  <a:srgbClr val="235A32"/>
                </a:solidFill>
                <a:latin typeface="+mj-lt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Bulleted List Header</a:t>
            </a:r>
          </a:p>
        </p:txBody>
      </p:sp>
    </p:spTree>
    <p:extLst>
      <p:ext uri="{BB962C8B-B14F-4D97-AF65-F5344CB8AC3E}">
        <p14:creationId xmlns:p14="http://schemas.microsoft.com/office/powerpoint/2010/main" val="16851335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eft, lis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4901520"/>
            <a:ext cx="9144000" cy="241980"/>
          </a:xfrm>
          <a:prstGeom prst="rect">
            <a:avLst/>
          </a:prstGeom>
          <a:solidFill>
            <a:srgbClr val="143B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098540" y="1245962"/>
            <a:ext cx="3045460" cy="0"/>
          </a:xfrm>
          <a:prstGeom prst="line">
            <a:avLst/>
          </a:prstGeom>
          <a:ln w="28575" cmpd="sng">
            <a:solidFill>
              <a:srgbClr val="235A3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itle 1"/>
          <p:cNvSpPr>
            <a:spLocks noGrp="1"/>
          </p:cNvSpPr>
          <p:nvPr>
            <p:ph type="title" hasCustomPrompt="1"/>
          </p:nvPr>
        </p:nvSpPr>
        <p:spPr>
          <a:xfrm>
            <a:off x="6010150" y="800198"/>
            <a:ext cx="2676651" cy="421976"/>
          </a:xfrm>
        </p:spPr>
        <p:txBody>
          <a:bodyPr anchor="t">
            <a:normAutofit/>
          </a:bodyPr>
          <a:lstStyle>
            <a:lvl1pPr algn="l">
              <a:defRPr sz="2600" b="1" cap="all"/>
            </a:lvl1pPr>
          </a:lstStyle>
          <a:p>
            <a:r>
              <a:rPr lang="en-US" dirty="0" smtClean="0"/>
              <a:t>Specific Topic</a:t>
            </a:r>
            <a:endParaRPr lang="en-US" dirty="0"/>
          </a:p>
        </p:txBody>
      </p:sp>
      <p:sp>
        <p:nvSpPr>
          <p:cNvPr id="36" name="Content Placeholder 2"/>
          <p:cNvSpPr>
            <a:spLocks noGrp="1"/>
          </p:cNvSpPr>
          <p:nvPr>
            <p:ph idx="26"/>
          </p:nvPr>
        </p:nvSpPr>
        <p:spPr>
          <a:xfrm>
            <a:off x="6035041" y="1351644"/>
            <a:ext cx="2651760" cy="3220932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4900629"/>
            <a:ext cx="2651760" cy="24287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fld id="{D98D7E76-5FFB-9B44-A6D3-F65A83B856D0}" type="datetime1">
              <a:rPr lang="en-US" smtClean="0"/>
              <a:t>4/2/2015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6122" y="4900629"/>
            <a:ext cx="2651760" cy="242872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www.calpoly.edu</a:t>
            </a:r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35041" y="4900629"/>
            <a:ext cx="2651760" cy="242872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7695E9E8-B265-7548-85E7-C18DE4F79F0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CPU003_primary_logo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758"/>
            <a:ext cx="975776" cy="295946"/>
          </a:xfrm>
          <a:prstGeom prst="rect">
            <a:avLst/>
          </a:prstGeom>
        </p:spPr>
      </p:pic>
      <p:sp>
        <p:nvSpPr>
          <p:cNvPr id="15" name="Chart Placeholder 3"/>
          <p:cNvSpPr>
            <a:spLocks noGrp="1"/>
          </p:cNvSpPr>
          <p:nvPr>
            <p:ph type="chart" sz="quarter" idx="29"/>
          </p:nvPr>
        </p:nvSpPr>
        <p:spPr>
          <a:xfrm>
            <a:off x="457200" y="800100"/>
            <a:ext cx="4050794" cy="3536043"/>
          </a:xfr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US" dirty="0"/>
          </a:p>
        </p:txBody>
      </p:sp>
      <p:sp>
        <p:nvSpPr>
          <p:cNvPr id="17" name="Text Placeholder 26"/>
          <p:cNvSpPr>
            <a:spLocks noGrp="1"/>
          </p:cNvSpPr>
          <p:nvPr>
            <p:ph type="body" sz="quarter" idx="31" hasCustomPrompt="1"/>
          </p:nvPr>
        </p:nvSpPr>
        <p:spPr>
          <a:xfrm>
            <a:off x="348759" y="4400233"/>
            <a:ext cx="4092612" cy="333799"/>
          </a:xfrm>
        </p:spPr>
        <p:txBody>
          <a:bodyPr>
            <a:noAutofit/>
          </a:bodyPr>
          <a:lstStyle>
            <a:lvl1pPr marL="0" indent="0">
              <a:buNone/>
              <a:defRPr sz="1000" i="1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caption for image (optional, can go as long as two lines)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178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right, lis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4901520"/>
            <a:ext cx="9144000" cy="241980"/>
          </a:xfrm>
          <a:prstGeom prst="rect">
            <a:avLst/>
          </a:prstGeom>
          <a:solidFill>
            <a:srgbClr val="143B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245962"/>
            <a:ext cx="3108962" cy="0"/>
          </a:xfrm>
          <a:prstGeom prst="line">
            <a:avLst/>
          </a:prstGeom>
          <a:ln w="28575" cmpd="sng">
            <a:solidFill>
              <a:srgbClr val="235A3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itle 1"/>
          <p:cNvSpPr>
            <a:spLocks noGrp="1"/>
          </p:cNvSpPr>
          <p:nvPr>
            <p:ph type="title" hasCustomPrompt="1"/>
          </p:nvPr>
        </p:nvSpPr>
        <p:spPr>
          <a:xfrm>
            <a:off x="432310" y="800198"/>
            <a:ext cx="2676652" cy="421976"/>
          </a:xfrm>
        </p:spPr>
        <p:txBody>
          <a:bodyPr anchor="t">
            <a:normAutofit/>
          </a:bodyPr>
          <a:lstStyle>
            <a:lvl1pPr algn="l">
              <a:defRPr sz="2600" b="1" cap="all"/>
            </a:lvl1pPr>
          </a:lstStyle>
          <a:p>
            <a:r>
              <a:rPr lang="en-US" dirty="0" smtClean="0"/>
              <a:t>Specific Topic</a:t>
            </a:r>
            <a:endParaRPr lang="en-US" dirty="0"/>
          </a:p>
        </p:txBody>
      </p:sp>
      <p:sp>
        <p:nvSpPr>
          <p:cNvPr id="36" name="Content Placeholder 2"/>
          <p:cNvSpPr>
            <a:spLocks noGrp="1"/>
          </p:cNvSpPr>
          <p:nvPr>
            <p:ph idx="26"/>
          </p:nvPr>
        </p:nvSpPr>
        <p:spPr>
          <a:xfrm>
            <a:off x="457200" y="1351644"/>
            <a:ext cx="2651762" cy="3220932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4900629"/>
            <a:ext cx="2651760" cy="24287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fld id="{D98D7E76-5FFB-9B44-A6D3-F65A83B856D0}" type="datetime1">
              <a:rPr lang="en-US" smtClean="0"/>
              <a:t>4/2/2015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6122" y="4900629"/>
            <a:ext cx="2651760" cy="242872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www.calpoly.edu</a:t>
            </a:r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35041" y="4900629"/>
            <a:ext cx="2651760" cy="242872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7695E9E8-B265-7548-85E7-C18DE4F79F0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CPU003_primary_logo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758"/>
            <a:ext cx="975776" cy="295946"/>
          </a:xfrm>
          <a:prstGeom prst="rect">
            <a:avLst/>
          </a:prstGeom>
        </p:spPr>
      </p:pic>
      <p:sp>
        <p:nvSpPr>
          <p:cNvPr id="17" name="Chart Placeholder 3"/>
          <p:cNvSpPr>
            <a:spLocks noGrp="1"/>
          </p:cNvSpPr>
          <p:nvPr>
            <p:ph type="chart" sz="quarter" idx="30"/>
          </p:nvPr>
        </p:nvSpPr>
        <p:spPr>
          <a:xfrm>
            <a:off x="4636007" y="800100"/>
            <a:ext cx="4050794" cy="3536043"/>
          </a:xfr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US" dirty="0"/>
          </a:p>
        </p:txBody>
      </p:sp>
      <p:sp>
        <p:nvSpPr>
          <p:cNvPr id="21" name="Text Placeholder 26"/>
          <p:cNvSpPr>
            <a:spLocks noGrp="1"/>
          </p:cNvSpPr>
          <p:nvPr>
            <p:ph type="body" sz="quarter" idx="31" hasCustomPrompt="1"/>
          </p:nvPr>
        </p:nvSpPr>
        <p:spPr>
          <a:xfrm>
            <a:off x="4527566" y="4400233"/>
            <a:ext cx="4092612" cy="333799"/>
          </a:xfrm>
        </p:spPr>
        <p:txBody>
          <a:bodyPr>
            <a:noAutofit/>
          </a:bodyPr>
          <a:lstStyle>
            <a:lvl1pPr marL="0" indent="0">
              <a:buNone/>
              <a:defRPr sz="1000" i="1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caption for image (optional, can go as long as two lines)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2058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harts +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4901520"/>
            <a:ext cx="9144000" cy="241980"/>
          </a:xfrm>
          <a:prstGeom prst="rect">
            <a:avLst/>
          </a:prstGeom>
          <a:solidFill>
            <a:srgbClr val="143B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4900629"/>
            <a:ext cx="2651760" cy="24287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fld id="{D98D7E76-5FFB-9B44-A6D3-F65A83B856D0}" type="datetime1">
              <a:rPr lang="en-US" smtClean="0"/>
              <a:t>4/2/2015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6122" y="4900629"/>
            <a:ext cx="2651760" cy="242872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www.calpoly.edu</a:t>
            </a:r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35041" y="4900629"/>
            <a:ext cx="2651760" cy="242872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7695E9E8-B265-7548-85E7-C18DE4F79F0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CPU003_primary_logo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758"/>
            <a:ext cx="975776" cy="295946"/>
          </a:xfrm>
          <a:prstGeom prst="rect">
            <a:avLst/>
          </a:prstGeom>
        </p:spPr>
      </p:pic>
      <p:sp>
        <p:nvSpPr>
          <p:cNvPr id="15" name="Chart Placeholder 3"/>
          <p:cNvSpPr>
            <a:spLocks noGrp="1"/>
          </p:cNvSpPr>
          <p:nvPr>
            <p:ph type="chart" sz="quarter" idx="29"/>
          </p:nvPr>
        </p:nvSpPr>
        <p:spPr>
          <a:xfrm>
            <a:off x="457200" y="1456265"/>
            <a:ext cx="3987291" cy="2836335"/>
          </a:xfr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68276" y="1456265"/>
            <a:ext cx="0" cy="2836335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Chart Placeholder 3"/>
          <p:cNvSpPr>
            <a:spLocks noGrp="1"/>
          </p:cNvSpPr>
          <p:nvPr>
            <p:ph type="chart" sz="quarter" idx="30"/>
          </p:nvPr>
        </p:nvSpPr>
        <p:spPr>
          <a:xfrm>
            <a:off x="4699510" y="1456265"/>
            <a:ext cx="3987291" cy="2836335"/>
          </a:xfr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US" dirty="0"/>
          </a:p>
        </p:txBody>
      </p:sp>
      <p:sp>
        <p:nvSpPr>
          <p:cNvPr id="31" name="Title 1"/>
          <p:cNvSpPr>
            <a:spLocks noGrp="1"/>
          </p:cNvSpPr>
          <p:nvPr>
            <p:ph type="title" hasCustomPrompt="1"/>
          </p:nvPr>
        </p:nvSpPr>
        <p:spPr>
          <a:xfrm>
            <a:off x="457203" y="794754"/>
            <a:ext cx="8229598" cy="421976"/>
          </a:xfrm>
        </p:spPr>
        <p:txBody>
          <a:bodyPr anchor="t">
            <a:normAutofit/>
          </a:bodyPr>
          <a:lstStyle>
            <a:lvl1pPr algn="l">
              <a:defRPr sz="2600" b="1" cap="all"/>
            </a:lvl1pPr>
          </a:lstStyle>
          <a:p>
            <a:r>
              <a:rPr lang="en-US" dirty="0" smtClean="0"/>
              <a:t>Specific Topic</a:t>
            </a:r>
            <a:endParaRPr lang="en-US" dirty="0"/>
          </a:p>
        </p:txBody>
      </p:sp>
      <p:sp>
        <p:nvSpPr>
          <p:cNvPr id="32" name="Text Placeholder 2"/>
          <p:cNvSpPr>
            <a:spLocks noGrp="1"/>
          </p:cNvSpPr>
          <p:nvPr>
            <p:ph type="body" idx="17" hasCustomPrompt="1"/>
          </p:nvPr>
        </p:nvSpPr>
        <p:spPr>
          <a:xfrm>
            <a:off x="457203" y="584206"/>
            <a:ext cx="8229598" cy="303463"/>
          </a:xfrm>
        </p:spPr>
        <p:txBody>
          <a:bodyPr anchor="b"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tint val="75000"/>
                  </a:schemeClr>
                </a:solidFill>
                <a:latin typeface="Palatino Linotype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General Topic</a:t>
            </a:r>
          </a:p>
        </p:txBody>
      </p:sp>
      <p:cxnSp>
        <p:nvCxnSpPr>
          <p:cNvPr id="33" name="Straight Connector 32"/>
          <p:cNvCxnSpPr/>
          <p:nvPr userDrawn="1"/>
        </p:nvCxnSpPr>
        <p:spPr>
          <a:xfrm>
            <a:off x="544286" y="1248935"/>
            <a:ext cx="8599714" cy="0"/>
          </a:xfrm>
          <a:prstGeom prst="line">
            <a:avLst/>
          </a:prstGeom>
          <a:ln w="28575" cmpd="sng">
            <a:solidFill>
              <a:srgbClr val="235A3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351879" y="4400233"/>
            <a:ext cx="4092612" cy="333799"/>
          </a:xfrm>
        </p:spPr>
        <p:txBody>
          <a:bodyPr>
            <a:noAutofit/>
          </a:bodyPr>
          <a:lstStyle>
            <a:lvl1pPr marL="0" indent="0">
              <a:buNone/>
              <a:defRPr sz="1000" i="1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caption for image (optional, can go as long as two lines)</a:t>
            </a:r>
            <a:endParaRPr lang="en-US" dirty="0"/>
          </a:p>
        </p:txBody>
      </p:sp>
      <p:sp>
        <p:nvSpPr>
          <p:cNvPr id="35" name="Text Placeholder 26"/>
          <p:cNvSpPr>
            <a:spLocks noGrp="1"/>
          </p:cNvSpPr>
          <p:nvPr>
            <p:ph type="body" sz="quarter" idx="31" hasCustomPrompt="1"/>
          </p:nvPr>
        </p:nvSpPr>
        <p:spPr>
          <a:xfrm>
            <a:off x="4594189" y="4400233"/>
            <a:ext cx="4092612" cy="333799"/>
          </a:xfrm>
        </p:spPr>
        <p:txBody>
          <a:bodyPr>
            <a:noAutofit/>
          </a:bodyPr>
          <a:lstStyle>
            <a:lvl1pPr marL="0" indent="0">
              <a:buNone/>
              <a:defRPr sz="1000" i="1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caption for image (optional, can go as long as two lines)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30830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full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4901520"/>
            <a:ext cx="9144000" cy="241980"/>
          </a:xfrm>
          <a:prstGeom prst="rect">
            <a:avLst/>
          </a:prstGeom>
          <a:solidFill>
            <a:srgbClr val="143B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4900629"/>
            <a:ext cx="2651760" cy="24287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fld id="{D98D7E76-5FFB-9B44-A6D3-F65A83B856D0}" type="datetime1">
              <a:rPr lang="en-US" smtClean="0"/>
              <a:t>4/2/2015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6122" y="4900629"/>
            <a:ext cx="2651760" cy="242872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www.calpoly.edu</a:t>
            </a:r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35041" y="4900629"/>
            <a:ext cx="2651760" cy="242872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7695E9E8-B265-7548-85E7-C18DE4F79F0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CPU003_primary_logo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758"/>
            <a:ext cx="975776" cy="295946"/>
          </a:xfrm>
          <a:prstGeom prst="rect">
            <a:avLst/>
          </a:prstGeom>
        </p:spPr>
      </p:pic>
      <p:sp>
        <p:nvSpPr>
          <p:cNvPr id="31" name="Title 1"/>
          <p:cNvSpPr>
            <a:spLocks noGrp="1"/>
          </p:cNvSpPr>
          <p:nvPr>
            <p:ph type="title" hasCustomPrompt="1"/>
          </p:nvPr>
        </p:nvSpPr>
        <p:spPr>
          <a:xfrm>
            <a:off x="457203" y="794754"/>
            <a:ext cx="8229598" cy="421976"/>
          </a:xfrm>
        </p:spPr>
        <p:txBody>
          <a:bodyPr anchor="t">
            <a:normAutofit/>
          </a:bodyPr>
          <a:lstStyle>
            <a:lvl1pPr algn="l">
              <a:defRPr sz="2600" b="1" cap="all"/>
            </a:lvl1pPr>
          </a:lstStyle>
          <a:p>
            <a:r>
              <a:rPr lang="en-US" dirty="0" smtClean="0"/>
              <a:t>Specific Topic</a:t>
            </a:r>
            <a:endParaRPr lang="en-US" dirty="0"/>
          </a:p>
        </p:txBody>
      </p:sp>
      <p:sp>
        <p:nvSpPr>
          <p:cNvPr id="32" name="Text Placeholder 2"/>
          <p:cNvSpPr>
            <a:spLocks noGrp="1"/>
          </p:cNvSpPr>
          <p:nvPr>
            <p:ph type="body" idx="17" hasCustomPrompt="1"/>
          </p:nvPr>
        </p:nvSpPr>
        <p:spPr>
          <a:xfrm>
            <a:off x="457203" y="584206"/>
            <a:ext cx="8229598" cy="303463"/>
          </a:xfrm>
        </p:spPr>
        <p:txBody>
          <a:bodyPr anchor="b"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tint val="75000"/>
                  </a:schemeClr>
                </a:solidFill>
                <a:latin typeface="Palatino Linotype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General Topic</a:t>
            </a:r>
          </a:p>
        </p:txBody>
      </p:sp>
      <p:cxnSp>
        <p:nvCxnSpPr>
          <p:cNvPr id="33" name="Straight Connector 32"/>
          <p:cNvCxnSpPr/>
          <p:nvPr userDrawn="1"/>
        </p:nvCxnSpPr>
        <p:spPr>
          <a:xfrm>
            <a:off x="544286" y="1248935"/>
            <a:ext cx="8599714" cy="0"/>
          </a:xfrm>
          <a:prstGeom prst="line">
            <a:avLst/>
          </a:prstGeom>
          <a:ln w="28575" cmpd="sng">
            <a:solidFill>
              <a:srgbClr val="235A3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/>
          <p:cNvSpPr>
            <a:spLocks noGrp="1"/>
          </p:cNvSpPr>
          <p:nvPr>
            <p:ph idx="27" hasCustomPrompt="1"/>
          </p:nvPr>
        </p:nvSpPr>
        <p:spPr>
          <a:xfrm>
            <a:off x="457200" y="1371601"/>
            <a:ext cx="8229601" cy="3223027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600"/>
              </a:spcBef>
              <a:buNone/>
              <a:defRPr sz="1800" baseline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r>
              <a:rPr lang="en-US" dirty="0" smtClean="0"/>
              <a:t>Type a few paragraphs here (feel free to fill the page)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98800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s left, paragraphs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4901520"/>
            <a:ext cx="9144000" cy="241980"/>
          </a:xfrm>
          <a:prstGeom prst="rect">
            <a:avLst/>
          </a:prstGeom>
          <a:solidFill>
            <a:srgbClr val="143B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26"/>
          </p:nvPr>
        </p:nvSpPr>
        <p:spPr>
          <a:xfrm>
            <a:off x="457203" y="1217819"/>
            <a:ext cx="2581691" cy="3337650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7" hasCustomPrompt="1"/>
          </p:nvPr>
        </p:nvSpPr>
        <p:spPr>
          <a:xfrm>
            <a:off x="3336929" y="1371601"/>
            <a:ext cx="5416965" cy="3223027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600"/>
              </a:spcBef>
              <a:buNone/>
              <a:defRPr sz="1800" baseline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r>
              <a:rPr lang="en-US" dirty="0" smtClean="0"/>
              <a:t>Type a few short paragraphs here</a:t>
            </a:r>
            <a:endParaRPr lang="en-US" dirty="0"/>
          </a:p>
        </p:txBody>
      </p:sp>
      <p:pic>
        <p:nvPicPr>
          <p:cNvPr id="23" name="Picture 22" descr="CPU003_primary_logo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758"/>
            <a:ext cx="975776" cy="295946"/>
          </a:xfrm>
          <a:prstGeom prst="rect">
            <a:avLst/>
          </a:prstGeom>
        </p:spPr>
      </p:pic>
      <p:cxnSp>
        <p:nvCxnSpPr>
          <p:cNvPr id="25" name="Straight Connector 24"/>
          <p:cNvCxnSpPr/>
          <p:nvPr/>
        </p:nvCxnSpPr>
        <p:spPr>
          <a:xfrm flipH="1">
            <a:off x="3183972" y="584207"/>
            <a:ext cx="2" cy="4010423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itle 1"/>
          <p:cNvSpPr>
            <a:spLocks noGrp="1"/>
          </p:cNvSpPr>
          <p:nvPr>
            <p:ph type="title" hasCustomPrompt="1"/>
          </p:nvPr>
        </p:nvSpPr>
        <p:spPr>
          <a:xfrm>
            <a:off x="3313214" y="794754"/>
            <a:ext cx="5440681" cy="421976"/>
          </a:xfrm>
        </p:spPr>
        <p:txBody>
          <a:bodyPr anchor="t">
            <a:normAutofit/>
          </a:bodyPr>
          <a:lstStyle>
            <a:lvl1pPr algn="l">
              <a:defRPr sz="2600" b="1" cap="all"/>
            </a:lvl1pPr>
          </a:lstStyle>
          <a:p>
            <a:r>
              <a:rPr lang="en-US" dirty="0" smtClean="0"/>
              <a:t>Specific Topic</a:t>
            </a:r>
            <a:endParaRPr lang="en-US" dirty="0"/>
          </a:p>
        </p:txBody>
      </p:sp>
      <p:sp>
        <p:nvSpPr>
          <p:cNvPr id="27" name="Text Placeholder 2"/>
          <p:cNvSpPr>
            <a:spLocks noGrp="1"/>
          </p:cNvSpPr>
          <p:nvPr>
            <p:ph type="body" idx="17" hasCustomPrompt="1"/>
          </p:nvPr>
        </p:nvSpPr>
        <p:spPr>
          <a:xfrm>
            <a:off x="3313214" y="584206"/>
            <a:ext cx="5440681" cy="303463"/>
          </a:xfrm>
        </p:spPr>
        <p:txBody>
          <a:bodyPr anchor="b"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tint val="75000"/>
                  </a:schemeClr>
                </a:solidFill>
                <a:latin typeface="Palatino Linotype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General Topic</a:t>
            </a:r>
          </a:p>
        </p:txBody>
      </p:sp>
      <p:cxnSp>
        <p:nvCxnSpPr>
          <p:cNvPr id="39" name="Straight Connector 38"/>
          <p:cNvCxnSpPr/>
          <p:nvPr/>
        </p:nvCxnSpPr>
        <p:spPr>
          <a:xfrm flipV="1">
            <a:off x="3403601" y="1248935"/>
            <a:ext cx="5740400" cy="0"/>
          </a:xfrm>
          <a:prstGeom prst="line">
            <a:avLst/>
          </a:prstGeom>
          <a:ln w="28575" cmpd="sng">
            <a:solidFill>
              <a:srgbClr val="235A3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Placeholder 2"/>
          <p:cNvSpPr>
            <a:spLocks noGrp="1"/>
          </p:cNvSpPr>
          <p:nvPr>
            <p:ph type="body" idx="35" hasCustomPrompt="1"/>
          </p:nvPr>
        </p:nvSpPr>
        <p:spPr>
          <a:xfrm>
            <a:off x="457203" y="906313"/>
            <a:ext cx="2581691" cy="303463"/>
          </a:xfrm>
        </p:spPr>
        <p:txBody>
          <a:bodyPr anchor="b">
            <a:noAutofit/>
          </a:bodyPr>
          <a:lstStyle>
            <a:lvl1pPr marL="0" indent="0">
              <a:buNone/>
              <a:defRPr sz="1400" b="0" i="0" cap="all" spc="0" baseline="0">
                <a:solidFill>
                  <a:srgbClr val="235A32"/>
                </a:solidFill>
                <a:latin typeface="+mj-lt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Bulleted List Header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4900629"/>
            <a:ext cx="2651760" cy="24287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fld id="{0CD47FB6-3CF6-2247-AA82-70A6D46C4B23}" type="datetime1">
              <a:rPr lang="en-US" smtClean="0"/>
              <a:t>4/2/2015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6122" y="4900629"/>
            <a:ext cx="2651760" cy="242872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www.calpoly.edu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35041" y="4900629"/>
            <a:ext cx="2651760" cy="242872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7695E9E8-B265-7548-85E7-C18DE4F79F0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 descr="CPU003_primary_logo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758"/>
            <a:ext cx="975776" cy="295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0539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ullets right, paragraph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4901520"/>
            <a:ext cx="9144000" cy="241980"/>
          </a:xfrm>
          <a:prstGeom prst="rect">
            <a:avLst/>
          </a:prstGeom>
          <a:solidFill>
            <a:srgbClr val="143B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26"/>
          </p:nvPr>
        </p:nvSpPr>
        <p:spPr>
          <a:xfrm>
            <a:off x="6105112" y="1217819"/>
            <a:ext cx="2581691" cy="3337650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7" hasCustomPrompt="1"/>
          </p:nvPr>
        </p:nvSpPr>
        <p:spPr>
          <a:xfrm>
            <a:off x="480917" y="1371601"/>
            <a:ext cx="5416965" cy="3223027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600"/>
              </a:spcBef>
              <a:buNone/>
              <a:defRPr sz="1800" baseline="0"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r>
              <a:rPr lang="en-US" dirty="0" smtClean="0"/>
              <a:t>Type a few short paragraphs here</a:t>
            </a:r>
            <a:endParaRPr lang="en-US" dirty="0"/>
          </a:p>
        </p:txBody>
      </p:sp>
      <p:pic>
        <p:nvPicPr>
          <p:cNvPr id="23" name="Picture 22" descr="CPU003_primary_logo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758"/>
            <a:ext cx="975776" cy="295946"/>
          </a:xfrm>
          <a:prstGeom prst="rect">
            <a:avLst/>
          </a:prstGeom>
        </p:spPr>
      </p:pic>
      <p:cxnSp>
        <p:nvCxnSpPr>
          <p:cNvPr id="25" name="Straight Connector 24"/>
          <p:cNvCxnSpPr/>
          <p:nvPr/>
        </p:nvCxnSpPr>
        <p:spPr>
          <a:xfrm flipH="1">
            <a:off x="6001446" y="584207"/>
            <a:ext cx="2" cy="4010423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itle 1"/>
          <p:cNvSpPr>
            <a:spLocks noGrp="1"/>
          </p:cNvSpPr>
          <p:nvPr>
            <p:ph type="title" hasCustomPrompt="1"/>
          </p:nvPr>
        </p:nvSpPr>
        <p:spPr>
          <a:xfrm>
            <a:off x="457203" y="794754"/>
            <a:ext cx="5440681" cy="421976"/>
          </a:xfrm>
        </p:spPr>
        <p:txBody>
          <a:bodyPr anchor="t">
            <a:normAutofit/>
          </a:bodyPr>
          <a:lstStyle>
            <a:lvl1pPr algn="l">
              <a:defRPr sz="2600" b="1" cap="all"/>
            </a:lvl1pPr>
          </a:lstStyle>
          <a:p>
            <a:r>
              <a:rPr lang="en-US" dirty="0" smtClean="0"/>
              <a:t>Specific Topic</a:t>
            </a:r>
            <a:endParaRPr lang="en-US" dirty="0"/>
          </a:p>
        </p:txBody>
      </p:sp>
      <p:sp>
        <p:nvSpPr>
          <p:cNvPr id="27" name="Text Placeholder 2"/>
          <p:cNvSpPr>
            <a:spLocks noGrp="1"/>
          </p:cNvSpPr>
          <p:nvPr>
            <p:ph type="body" idx="17" hasCustomPrompt="1"/>
          </p:nvPr>
        </p:nvSpPr>
        <p:spPr>
          <a:xfrm>
            <a:off x="457203" y="584206"/>
            <a:ext cx="5440681" cy="303463"/>
          </a:xfrm>
        </p:spPr>
        <p:txBody>
          <a:bodyPr anchor="b"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tint val="75000"/>
                  </a:schemeClr>
                </a:solidFill>
                <a:latin typeface="Palatino Linotype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General Topic</a:t>
            </a:r>
          </a:p>
        </p:txBody>
      </p:sp>
      <p:cxnSp>
        <p:nvCxnSpPr>
          <p:cNvPr id="39" name="Straight Connector 38"/>
          <p:cNvCxnSpPr/>
          <p:nvPr/>
        </p:nvCxnSpPr>
        <p:spPr>
          <a:xfrm flipV="1">
            <a:off x="2" y="1248935"/>
            <a:ext cx="5897881" cy="0"/>
          </a:xfrm>
          <a:prstGeom prst="line">
            <a:avLst/>
          </a:prstGeom>
          <a:ln w="28575" cmpd="sng">
            <a:solidFill>
              <a:srgbClr val="235A3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Placeholder 2"/>
          <p:cNvSpPr>
            <a:spLocks noGrp="1"/>
          </p:cNvSpPr>
          <p:nvPr>
            <p:ph type="body" idx="35" hasCustomPrompt="1"/>
          </p:nvPr>
        </p:nvSpPr>
        <p:spPr>
          <a:xfrm>
            <a:off x="6105114" y="906313"/>
            <a:ext cx="2581691" cy="303463"/>
          </a:xfrm>
        </p:spPr>
        <p:txBody>
          <a:bodyPr anchor="b">
            <a:noAutofit/>
          </a:bodyPr>
          <a:lstStyle>
            <a:lvl1pPr marL="0" indent="0">
              <a:buNone/>
              <a:defRPr sz="1400" b="0" i="0" cap="all" spc="0" baseline="0">
                <a:solidFill>
                  <a:srgbClr val="235A32"/>
                </a:solidFill>
                <a:latin typeface="+mj-lt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Bulleted List Header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4900629"/>
            <a:ext cx="2651760" cy="24287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fld id="{FE0E7B37-FCF5-2346-8ACD-1D26CB91306D}" type="datetime1">
              <a:rPr lang="en-US" smtClean="0"/>
              <a:t>4/2/2015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6122" y="4900629"/>
            <a:ext cx="2651760" cy="242872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www.calpoly.edu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35041" y="4900629"/>
            <a:ext cx="2651760" cy="242872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7695E9E8-B265-7548-85E7-C18DE4F79F0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 descr="CPU003_primary_logo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758"/>
            <a:ext cx="975776" cy="295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66873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+bullets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4901520"/>
            <a:ext cx="9144000" cy="241980"/>
          </a:xfrm>
          <a:prstGeom prst="rect">
            <a:avLst/>
          </a:prstGeom>
          <a:solidFill>
            <a:srgbClr val="143B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133157" y="1245962"/>
            <a:ext cx="7010843" cy="0"/>
          </a:xfrm>
          <a:prstGeom prst="line">
            <a:avLst/>
          </a:prstGeom>
          <a:ln w="28575" cmpd="sng">
            <a:solidFill>
              <a:srgbClr val="235A3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itle 1"/>
          <p:cNvSpPr>
            <a:spLocks noGrp="1"/>
          </p:cNvSpPr>
          <p:nvPr>
            <p:ph type="title" hasCustomPrompt="1"/>
          </p:nvPr>
        </p:nvSpPr>
        <p:spPr>
          <a:xfrm>
            <a:off x="2044767" y="800198"/>
            <a:ext cx="5770753" cy="421976"/>
          </a:xfrm>
        </p:spPr>
        <p:txBody>
          <a:bodyPr anchor="t">
            <a:normAutofit/>
          </a:bodyPr>
          <a:lstStyle>
            <a:lvl1pPr algn="l">
              <a:defRPr sz="2600" b="1" cap="all"/>
            </a:lvl1pPr>
          </a:lstStyle>
          <a:p>
            <a:r>
              <a:rPr lang="en-US" dirty="0" smtClean="0"/>
              <a:t>Specific Topic</a:t>
            </a:r>
            <a:endParaRPr lang="en-US" dirty="0"/>
          </a:p>
        </p:txBody>
      </p:sp>
      <p:sp>
        <p:nvSpPr>
          <p:cNvPr id="36" name="Content Placeholder 2"/>
          <p:cNvSpPr>
            <a:spLocks noGrp="1"/>
          </p:cNvSpPr>
          <p:nvPr>
            <p:ph idx="26"/>
          </p:nvPr>
        </p:nvSpPr>
        <p:spPr>
          <a:xfrm>
            <a:off x="2069657" y="1351644"/>
            <a:ext cx="5745863" cy="3220932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4900629"/>
            <a:ext cx="2651760" cy="24287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fld id="{D98D7E76-5FFB-9B44-A6D3-F65A83B856D0}" type="datetime1">
              <a:rPr lang="en-US" smtClean="0"/>
              <a:t>4/2/2015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6122" y="4900629"/>
            <a:ext cx="2651760" cy="242872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www.calpoly.edu</a:t>
            </a:r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35041" y="4900629"/>
            <a:ext cx="2651760" cy="242872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7695E9E8-B265-7548-85E7-C18DE4F79F0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CPU003_primary_logo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758"/>
            <a:ext cx="975776" cy="295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92736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+body tex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4901520"/>
            <a:ext cx="9144000" cy="241980"/>
          </a:xfrm>
          <a:prstGeom prst="rect">
            <a:avLst/>
          </a:prstGeom>
          <a:solidFill>
            <a:srgbClr val="143B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133157" y="1245962"/>
            <a:ext cx="7010843" cy="0"/>
          </a:xfrm>
          <a:prstGeom prst="line">
            <a:avLst/>
          </a:prstGeom>
          <a:ln w="28575" cmpd="sng">
            <a:solidFill>
              <a:srgbClr val="235A3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itle 1"/>
          <p:cNvSpPr>
            <a:spLocks noGrp="1"/>
          </p:cNvSpPr>
          <p:nvPr>
            <p:ph type="title" hasCustomPrompt="1"/>
          </p:nvPr>
        </p:nvSpPr>
        <p:spPr>
          <a:xfrm>
            <a:off x="2044767" y="800198"/>
            <a:ext cx="5770753" cy="421976"/>
          </a:xfrm>
        </p:spPr>
        <p:txBody>
          <a:bodyPr anchor="t">
            <a:normAutofit/>
          </a:bodyPr>
          <a:lstStyle>
            <a:lvl1pPr algn="l">
              <a:defRPr sz="2600" b="1" cap="all"/>
            </a:lvl1pPr>
          </a:lstStyle>
          <a:p>
            <a:r>
              <a:rPr lang="en-US" dirty="0" smtClean="0"/>
              <a:t>Specific Topic</a:t>
            </a:r>
            <a:endParaRPr lang="en-US" dirty="0"/>
          </a:p>
        </p:txBody>
      </p:sp>
      <p:sp>
        <p:nvSpPr>
          <p:cNvPr id="36" name="Content Placeholder 2"/>
          <p:cNvSpPr>
            <a:spLocks noGrp="1"/>
          </p:cNvSpPr>
          <p:nvPr>
            <p:ph idx="26"/>
          </p:nvPr>
        </p:nvSpPr>
        <p:spPr>
          <a:xfrm>
            <a:off x="2069657" y="1351644"/>
            <a:ext cx="5745863" cy="322093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800">
                <a:solidFill>
                  <a:schemeClr val="tx1"/>
                </a:solidFill>
              </a:defRPr>
            </a:lvl3pPr>
            <a:lvl4pPr marL="1371600" indent="0">
              <a:buNone/>
              <a:defRPr sz="1800">
                <a:solidFill>
                  <a:schemeClr val="tx1"/>
                </a:solidFill>
              </a:defRPr>
            </a:lvl4pPr>
            <a:lvl5pPr marL="1828800" indent="0"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4900629"/>
            <a:ext cx="2651760" cy="24287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fld id="{D98D7E76-5FFB-9B44-A6D3-F65A83B856D0}" type="datetime1">
              <a:rPr lang="en-US" smtClean="0"/>
              <a:t>4/2/2015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6122" y="4900629"/>
            <a:ext cx="2651760" cy="242872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www.calpoly.edu</a:t>
            </a:r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35041" y="4900629"/>
            <a:ext cx="2651760" cy="242872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7695E9E8-B265-7548-85E7-C18DE4F79F0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CPU003_primary_logo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758"/>
            <a:ext cx="975776" cy="295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167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stang Way logo (dark on 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MW_primary_full-color-on-light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791411"/>
            <a:ext cx="7315200" cy="32131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910198"/>
            <a:ext cx="9144000" cy="241980"/>
          </a:xfrm>
          <a:prstGeom prst="rect">
            <a:avLst/>
          </a:prstGeom>
          <a:solidFill>
            <a:srgbClr val="143B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46122" y="4901520"/>
            <a:ext cx="26517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0" dirty="0" smtClean="0">
                <a:solidFill>
                  <a:srgbClr val="FFFFFF"/>
                </a:solidFill>
              </a:rPr>
              <a:t>www.calpoly.edu</a:t>
            </a:r>
            <a:endParaRPr lang="en-US" sz="900" b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3170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+pullquote+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800198"/>
            <a:ext cx="9144000" cy="1257202"/>
          </a:xfrm>
          <a:prstGeom prst="rect">
            <a:avLst/>
          </a:prstGeom>
          <a:solidFill>
            <a:srgbClr val="143B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4901520"/>
            <a:ext cx="9144000" cy="241980"/>
          </a:xfrm>
          <a:prstGeom prst="rect">
            <a:avLst/>
          </a:prstGeom>
          <a:solidFill>
            <a:srgbClr val="143B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itle 1"/>
          <p:cNvSpPr>
            <a:spLocks noGrp="1"/>
          </p:cNvSpPr>
          <p:nvPr>
            <p:ph type="title" hasCustomPrompt="1"/>
          </p:nvPr>
        </p:nvSpPr>
        <p:spPr>
          <a:xfrm>
            <a:off x="360745" y="1156894"/>
            <a:ext cx="8326056" cy="421976"/>
          </a:xfrm>
        </p:spPr>
        <p:txBody>
          <a:bodyPr anchor="t">
            <a:normAutofit/>
          </a:bodyPr>
          <a:lstStyle>
            <a:lvl1pPr algn="l">
              <a:defRPr sz="26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Highlighted phrase related to content (one line)</a:t>
            </a:r>
            <a:endParaRPr lang="en-US" dirty="0"/>
          </a:p>
        </p:txBody>
      </p:sp>
      <p:sp>
        <p:nvSpPr>
          <p:cNvPr id="36" name="Content Placeholder 2"/>
          <p:cNvSpPr>
            <a:spLocks noGrp="1"/>
          </p:cNvSpPr>
          <p:nvPr>
            <p:ph idx="26"/>
          </p:nvPr>
        </p:nvSpPr>
        <p:spPr>
          <a:xfrm>
            <a:off x="457200" y="2506133"/>
            <a:ext cx="2651761" cy="2066442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  <a:lvl4pPr marL="1371600" indent="0">
              <a:buNone/>
              <a:defRPr sz="1600">
                <a:solidFill>
                  <a:schemeClr val="tx1"/>
                </a:solidFill>
              </a:defRPr>
            </a:lvl4pPr>
            <a:lvl5pPr marL="1828800" indent="0"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4900629"/>
            <a:ext cx="2651760" cy="24287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fld id="{D98D7E76-5FFB-9B44-A6D3-F65A83B856D0}" type="datetime1">
              <a:rPr lang="en-US" smtClean="0"/>
              <a:t>4/2/2015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6122" y="4900629"/>
            <a:ext cx="2651760" cy="242872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www.calpoly.edu</a:t>
            </a:r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35041" y="4900629"/>
            <a:ext cx="2651760" cy="242872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7695E9E8-B265-7548-85E7-C18DE4F79F0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CPU003_primary_logo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758"/>
            <a:ext cx="975776" cy="295946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457200" y="2506133"/>
            <a:ext cx="2651761" cy="0"/>
          </a:xfrm>
          <a:prstGeom prst="line">
            <a:avLst/>
          </a:prstGeom>
          <a:ln w="57150" cmpd="sng">
            <a:solidFill>
              <a:srgbClr val="235A3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457200" y="4581041"/>
            <a:ext cx="2651761" cy="0"/>
          </a:xfrm>
          <a:prstGeom prst="line">
            <a:avLst/>
          </a:prstGeom>
          <a:ln w="57150" cmpd="sng">
            <a:solidFill>
              <a:srgbClr val="235A3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2"/>
          <p:cNvSpPr>
            <a:spLocks noGrp="1"/>
          </p:cNvSpPr>
          <p:nvPr>
            <p:ph type="body" idx="37" hasCustomPrompt="1"/>
          </p:nvPr>
        </p:nvSpPr>
        <p:spPr>
          <a:xfrm>
            <a:off x="4636009" y="2506133"/>
            <a:ext cx="4025900" cy="303463"/>
          </a:xfrm>
        </p:spPr>
        <p:txBody>
          <a:bodyPr anchor="b">
            <a:noAutofit/>
          </a:bodyPr>
          <a:lstStyle>
            <a:lvl1pPr marL="0" indent="0">
              <a:buNone/>
              <a:defRPr sz="1400" b="0" i="0" cap="all" spc="0" baseline="0">
                <a:solidFill>
                  <a:srgbClr val="235A32"/>
                </a:solidFill>
                <a:latin typeface="+mj-lt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Bulleted List Header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36" hasCustomPrompt="1"/>
          </p:nvPr>
        </p:nvSpPr>
        <p:spPr>
          <a:xfrm>
            <a:off x="4636009" y="2809596"/>
            <a:ext cx="4025897" cy="1762978"/>
          </a:xfr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  <a:lvl2pPr marL="457200" indent="0">
              <a:buNone/>
              <a:defRPr>
                <a:solidFill>
                  <a:srgbClr val="595959"/>
                </a:solidFill>
              </a:defRPr>
            </a:lvl2pPr>
            <a:lvl3pPr marL="914400" indent="0">
              <a:buNone/>
              <a:defRPr>
                <a:solidFill>
                  <a:srgbClr val="595959"/>
                </a:solidFill>
              </a:defRPr>
            </a:lvl3pPr>
            <a:lvl4pPr marL="1371600" indent="0">
              <a:buNone/>
              <a:defRPr>
                <a:solidFill>
                  <a:srgbClr val="595959"/>
                </a:solidFill>
              </a:defRPr>
            </a:lvl4pPr>
            <a:lvl5pPr marL="1828800" indent="0">
              <a:buNone/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dirty="0" smtClean="0"/>
              <a:t>Type a list or short paragraph here (bold words and color text green when appropriate)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51151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s top, callou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3247571"/>
            <a:ext cx="9144000" cy="1895929"/>
          </a:xfrm>
          <a:prstGeom prst="rect">
            <a:avLst/>
          </a:prstGeom>
          <a:solidFill>
            <a:srgbClr val="143B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4901520"/>
            <a:ext cx="9144000" cy="241980"/>
          </a:xfrm>
          <a:prstGeom prst="rect">
            <a:avLst/>
          </a:prstGeom>
          <a:solidFill>
            <a:srgbClr val="143B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4900629"/>
            <a:ext cx="2651760" cy="24287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fld id="{D98D7E76-5FFB-9B44-A6D3-F65A83B856D0}" type="datetime1">
              <a:rPr lang="en-US" smtClean="0"/>
              <a:t>4/2/2015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6122" y="4900629"/>
            <a:ext cx="2651760" cy="242872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www.calpoly.edu</a:t>
            </a:r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35041" y="4900629"/>
            <a:ext cx="2651760" cy="242872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7695E9E8-B265-7548-85E7-C18DE4F79F0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CPU003_primary_logo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758"/>
            <a:ext cx="975776" cy="295946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535214" y="1245962"/>
            <a:ext cx="8608786" cy="0"/>
          </a:xfrm>
          <a:prstGeom prst="line">
            <a:avLst/>
          </a:prstGeom>
          <a:ln w="28575" cmpd="sng">
            <a:solidFill>
              <a:srgbClr val="235A3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800198"/>
            <a:ext cx="4050791" cy="421976"/>
          </a:xfrm>
        </p:spPr>
        <p:txBody>
          <a:bodyPr anchor="t">
            <a:normAutofit/>
          </a:bodyPr>
          <a:lstStyle>
            <a:lvl1pPr algn="l">
              <a:defRPr sz="2600" b="1" cap="all"/>
            </a:lvl1pPr>
          </a:lstStyle>
          <a:p>
            <a:r>
              <a:rPr lang="en-US" dirty="0" smtClean="0"/>
              <a:t>Specific Topic</a:t>
            </a:r>
            <a:endParaRPr lang="en-US" dirty="0"/>
          </a:p>
        </p:txBody>
      </p:sp>
      <p:sp>
        <p:nvSpPr>
          <p:cNvPr id="24" name="Content Placeholder 2"/>
          <p:cNvSpPr>
            <a:spLocks noGrp="1"/>
          </p:cNvSpPr>
          <p:nvPr>
            <p:ph idx="27"/>
          </p:nvPr>
        </p:nvSpPr>
        <p:spPr>
          <a:xfrm>
            <a:off x="450452" y="1657048"/>
            <a:ext cx="4025897" cy="1354666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5" name="Text Placeholder 2"/>
          <p:cNvSpPr>
            <a:spLocks noGrp="1"/>
          </p:cNvSpPr>
          <p:nvPr>
            <p:ph type="body" idx="35" hasCustomPrompt="1"/>
          </p:nvPr>
        </p:nvSpPr>
        <p:spPr>
          <a:xfrm>
            <a:off x="450447" y="1353585"/>
            <a:ext cx="4025900" cy="303463"/>
          </a:xfrm>
        </p:spPr>
        <p:txBody>
          <a:bodyPr anchor="b">
            <a:noAutofit/>
          </a:bodyPr>
          <a:lstStyle>
            <a:lvl1pPr marL="0" indent="0">
              <a:buNone/>
              <a:defRPr sz="1400" b="0" i="0" cap="all" spc="0" baseline="0">
                <a:solidFill>
                  <a:srgbClr val="235A32"/>
                </a:solidFill>
                <a:latin typeface="+mj-lt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Bulleted List Header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36"/>
          </p:nvPr>
        </p:nvSpPr>
        <p:spPr>
          <a:xfrm>
            <a:off x="4660904" y="1657048"/>
            <a:ext cx="4025897" cy="1354666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ext Placeholder 2"/>
          <p:cNvSpPr>
            <a:spLocks noGrp="1"/>
          </p:cNvSpPr>
          <p:nvPr>
            <p:ph type="body" idx="37" hasCustomPrompt="1"/>
          </p:nvPr>
        </p:nvSpPr>
        <p:spPr>
          <a:xfrm>
            <a:off x="4660899" y="1353585"/>
            <a:ext cx="4025900" cy="303463"/>
          </a:xfrm>
        </p:spPr>
        <p:txBody>
          <a:bodyPr anchor="b">
            <a:noAutofit/>
          </a:bodyPr>
          <a:lstStyle>
            <a:lvl1pPr marL="0" indent="0">
              <a:buNone/>
              <a:defRPr sz="1400" b="0" i="0" cap="all" spc="0" baseline="0">
                <a:solidFill>
                  <a:srgbClr val="235A32"/>
                </a:solidFill>
                <a:latin typeface="+mj-lt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Bulleted List Header</a:t>
            </a:r>
          </a:p>
        </p:txBody>
      </p:sp>
      <p:sp>
        <p:nvSpPr>
          <p:cNvPr id="29" name="Text Placeholder 8"/>
          <p:cNvSpPr>
            <a:spLocks noGrp="1"/>
          </p:cNvSpPr>
          <p:nvPr>
            <p:ph type="body" idx="10" hasCustomPrompt="1"/>
          </p:nvPr>
        </p:nvSpPr>
        <p:spPr>
          <a:xfrm>
            <a:off x="450452" y="3465286"/>
            <a:ext cx="8236349" cy="120650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500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Callout Text or Pull-quote (can go as long as three lines)</a:t>
            </a:r>
          </a:p>
        </p:txBody>
      </p:sp>
    </p:spTree>
    <p:extLst>
      <p:ext uri="{BB962C8B-B14F-4D97-AF65-F5344CB8AC3E}">
        <p14:creationId xmlns:p14="http://schemas.microsoft.com/office/powerpoint/2010/main" val="299890848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s left, bullets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4901520"/>
            <a:ext cx="9144000" cy="241980"/>
          </a:xfrm>
          <a:prstGeom prst="rect">
            <a:avLst/>
          </a:prstGeom>
          <a:solidFill>
            <a:srgbClr val="143B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4900629"/>
            <a:ext cx="2651760" cy="24287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fld id="{D98D7E76-5FFB-9B44-A6D3-F65A83B856D0}" type="datetime1">
              <a:rPr lang="en-US" smtClean="0"/>
              <a:t>4/2/2015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6122" y="4900629"/>
            <a:ext cx="2651760" cy="242872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www.calpoly.edu</a:t>
            </a:r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35041" y="4900629"/>
            <a:ext cx="2651760" cy="242872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7695E9E8-B265-7548-85E7-C18DE4F79F0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CPU003_primary_logo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758"/>
            <a:ext cx="975776" cy="295946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535214" y="1245962"/>
            <a:ext cx="8608786" cy="0"/>
          </a:xfrm>
          <a:prstGeom prst="line">
            <a:avLst/>
          </a:prstGeom>
          <a:ln w="28575" cmpd="sng">
            <a:solidFill>
              <a:srgbClr val="235A3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800198"/>
            <a:ext cx="8229599" cy="421976"/>
          </a:xfrm>
        </p:spPr>
        <p:txBody>
          <a:bodyPr anchor="t">
            <a:normAutofit/>
          </a:bodyPr>
          <a:lstStyle>
            <a:lvl1pPr algn="l">
              <a:defRPr sz="2600" b="1" cap="all"/>
            </a:lvl1pPr>
          </a:lstStyle>
          <a:p>
            <a:r>
              <a:rPr lang="en-US" dirty="0" smtClean="0"/>
              <a:t>Specific Topic</a:t>
            </a:r>
            <a:endParaRPr lang="en-US" dirty="0"/>
          </a:p>
        </p:txBody>
      </p:sp>
      <p:sp>
        <p:nvSpPr>
          <p:cNvPr id="24" name="Content Placeholder 2"/>
          <p:cNvSpPr>
            <a:spLocks noGrp="1"/>
          </p:cNvSpPr>
          <p:nvPr>
            <p:ph idx="27" hasCustomPrompt="1"/>
          </p:nvPr>
        </p:nvSpPr>
        <p:spPr>
          <a:xfrm>
            <a:off x="450452" y="1353585"/>
            <a:ext cx="2658509" cy="3023809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/>
                </a:solidFill>
              </a:defRPr>
            </a:lvl2pPr>
            <a:lvl3pPr marL="914400" indent="0">
              <a:buNone/>
              <a:defRPr sz="2000">
                <a:solidFill>
                  <a:schemeClr val="tx1"/>
                </a:solidFill>
              </a:defRPr>
            </a:lvl3pPr>
            <a:lvl4pPr marL="1371600" indent="0">
              <a:buNone/>
              <a:defRPr sz="2000">
                <a:solidFill>
                  <a:schemeClr val="tx1"/>
                </a:solidFill>
              </a:defRPr>
            </a:lvl4pPr>
            <a:lvl5pPr marL="1828800" indent="0">
              <a:buNone/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Items in list form</a:t>
            </a:r>
            <a:endParaRPr lang="en-US" dirty="0"/>
          </a:p>
        </p:txBody>
      </p:sp>
      <p:sp>
        <p:nvSpPr>
          <p:cNvPr id="26" name="Content Placeholder 2"/>
          <p:cNvSpPr>
            <a:spLocks noGrp="1"/>
          </p:cNvSpPr>
          <p:nvPr>
            <p:ph idx="36"/>
          </p:nvPr>
        </p:nvSpPr>
        <p:spPr>
          <a:xfrm>
            <a:off x="4660904" y="1738686"/>
            <a:ext cx="4025897" cy="2638707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ext Placeholder 2"/>
          <p:cNvSpPr>
            <a:spLocks noGrp="1"/>
          </p:cNvSpPr>
          <p:nvPr>
            <p:ph type="body" idx="37" hasCustomPrompt="1"/>
          </p:nvPr>
        </p:nvSpPr>
        <p:spPr>
          <a:xfrm>
            <a:off x="4660899" y="1435224"/>
            <a:ext cx="4025900" cy="303463"/>
          </a:xfrm>
        </p:spPr>
        <p:txBody>
          <a:bodyPr anchor="b">
            <a:noAutofit/>
          </a:bodyPr>
          <a:lstStyle>
            <a:lvl1pPr marL="0" indent="0">
              <a:buNone/>
              <a:defRPr sz="1400" b="0" i="0" cap="all" spc="0" baseline="0">
                <a:solidFill>
                  <a:srgbClr val="235A32"/>
                </a:solidFill>
                <a:latin typeface="+mj-lt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Bulleted List Header</a:t>
            </a:r>
          </a:p>
        </p:txBody>
      </p:sp>
    </p:spTree>
    <p:extLst>
      <p:ext uri="{BB962C8B-B14F-4D97-AF65-F5344CB8AC3E}">
        <p14:creationId xmlns:p14="http://schemas.microsoft.com/office/powerpoint/2010/main" val="42471677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i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4901520"/>
            <a:ext cx="9144000" cy="241980"/>
          </a:xfrm>
          <a:prstGeom prst="rect">
            <a:avLst/>
          </a:prstGeom>
          <a:solidFill>
            <a:srgbClr val="143B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4900629"/>
            <a:ext cx="2651760" cy="24287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fld id="{D98D7E76-5FFB-9B44-A6D3-F65A83B856D0}" type="datetime1">
              <a:rPr lang="en-US" smtClean="0"/>
              <a:t>4/2/2015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6122" y="4900629"/>
            <a:ext cx="2651760" cy="242872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www.calpoly.edu</a:t>
            </a:r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35041" y="4900629"/>
            <a:ext cx="2651760" cy="242872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7695E9E8-B265-7548-85E7-C18DE4F79F0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CPU003_primary_logo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758"/>
            <a:ext cx="975776" cy="295946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535214" y="1245962"/>
            <a:ext cx="8608786" cy="0"/>
          </a:xfrm>
          <a:prstGeom prst="line">
            <a:avLst/>
          </a:prstGeom>
          <a:ln w="28575" cmpd="sng">
            <a:solidFill>
              <a:srgbClr val="235A3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800198"/>
            <a:ext cx="8229599" cy="421976"/>
          </a:xfrm>
        </p:spPr>
        <p:txBody>
          <a:bodyPr anchor="t">
            <a:normAutofit/>
          </a:bodyPr>
          <a:lstStyle>
            <a:lvl1pPr algn="l">
              <a:defRPr sz="2600" b="1" cap="all"/>
            </a:lvl1pPr>
          </a:lstStyle>
          <a:p>
            <a:r>
              <a:rPr lang="en-US" dirty="0" smtClean="0"/>
              <a:t>Specific Topic</a:t>
            </a:r>
            <a:endParaRPr lang="en-US" dirty="0"/>
          </a:p>
        </p:txBody>
      </p:sp>
      <p:sp>
        <p:nvSpPr>
          <p:cNvPr id="24" name="Content Placeholder 2"/>
          <p:cNvSpPr>
            <a:spLocks noGrp="1"/>
          </p:cNvSpPr>
          <p:nvPr>
            <p:ph idx="27" hasCustomPrompt="1"/>
          </p:nvPr>
        </p:nvSpPr>
        <p:spPr>
          <a:xfrm>
            <a:off x="450452" y="1353585"/>
            <a:ext cx="2658509" cy="3023809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/>
                </a:solidFill>
              </a:defRPr>
            </a:lvl2pPr>
            <a:lvl3pPr marL="914400" indent="0">
              <a:buNone/>
              <a:defRPr sz="2000">
                <a:solidFill>
                  <a:schemeClr val="tx1"/>
                </a:solidFill>
              </a:defRPr>
            </a:lvl3pPr>
            <a:lvl4pPr marL="1371600" indent="0">
              <a:buNone/>
              <a:defRPr sz="2000">
                <a:solidFill>
                  <a:schemeClr val="tx1"/>
                </a:solidFill>
              </a:defRPr>
            </a:lvl4pPr>
            <a:lvl5pPr marL="1828800" indent="0">
              <a:buNone/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Items in list form</a:t>
            </a:r>
          </a:p>
          <a:p>
            <a:pPr lvl="0"/>
            <a:r>
              <a:rPr lang="en-US" dirty="0" smtClean="0"/>
              <a:t>(column 1, start here)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28" hasCustomPrompt="1"/>
          </p:nvPr>
        </p:nvSpPr>
        <p:spPr>
          <a:xfrm>
            <a:off x="3245905" y="1353585"/>
            <a:ext cx="2658509" cy="3023809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/>
                </a:solidFill>
              </a:defRPr>
            </a:lvl2pPr>
            <a:lvl3pPr marL="914400" indent="0">
              <a:buNone/>
              <a:defRPr sz="2000">
                <a:solidFill>
                  <a:schemeClr val="tx1"/>
                </a:solidFill>
              </a:defRPr>
            </a:lvl3pPr>
            <a:lvl4pPr marL="1371600" indent="0">
              <a:buNone/>
              <a:defRPr sz="2000">
                <a:solidFill>
                  <a:schemeClr val="tx1"/>
                </a:solidFill>
              </a:defRPr>
            </a:lvl4pPr>
            <a:lvl5pPr marL="1828800" indent="0">
              <a:buNone/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Items in list form</a:t>
            </a:r>
          </a:p>
          <a:p>
            <a:pPr lvl="0"/>
            <a:r>
              <a:rPr lang="en-US" dirty="0" smtClean="0"/>
              <a:t>(column 2, optional)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9" hasCustomPrompt="1"/>
          </p:nvPr>
        </p:nvSpPr>
        <p:spPr>
          <a:xfrm>
            <a:off x="6028290" y="1353585"/>
            <a:ext cx="2658509" cy="3023809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/>
                </a:solidFill>
              </a:defRPr>
            </a:lvl2pPr>
            <a:lvl3pPr marL="914400" indent="0">
              <a:buNone/>
              <a:defRPr sz="2000">
                <a:solidFill>
                  <a:schemeClr val="tx1"/>
                </a:solidFill>
              </a:defRPr>
            </a:lvl3pPr>
            <a:lvl4pPr marL="1371600" indent="0">
              <a:buNone/>
              <a:defRPr sz="2000">
                <a:solidFill>
                  <a:schemeClr val="tx1"/>
                </a:solidFill>
              </a:defRPr>
            </a:lvl4pPr>
            <a:lvl5pPr marL="1828800" indent="0">
              <a:buNone/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Items in list form</a:t>
            </a:r>
          </a:p>
          <a:p>
            <a:pPr lvl="0"/>
            <a:r>
              <a:rPr lang="en-US" dirty="0" smtClean="0"/>
              <a:t>(column 3, optional)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93841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ists left, bullets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4901520"/>
            <a:ext cx="9144000" cy="241980"/>
          </a:xfrm>
          <a:prstGeom prst="rect">
            <a:avLst/>
          </a:prstGeom>
          <a:solidFill>
            <a:srgbClr val="143B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4900629"/>
            <a:ext cx="2651760" cy="24287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fld id="{D98D7E76-5FFB-9B44-A6D3-F65A83B856D0}" type="datetime1">
              <a:rPr lang="en-US" smtClean="0"/>
              <a:t>4/2/2015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6122" y="4900629"/>
            <a:ext cx="2651760" cy="242872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www.calpoly.edu</a:t>
            </a:r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35041" y="4900629"/>
            <a:ext cx="2651760" cy="242872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7695E9E8-B265-7548-85E7-C18DE4F79F0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CPU003_primary_logo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758"/>
            <a:ext cx="975776" cy="295946"/>
          </a:xfrm>
          <a:prstGeom prst="rect">
            <a:avLst/>
          </a:prstGeom>
        </p:spPr>
      </p:pic>
      <p:sp>
        <p:nvSpPr>
          <p:cNvPr id="15" name="Content Placeholder 2"/>
          <p:cNvSpPr>
            <a:spLocks noGrp="1"/>
          </p:cNvSpPr>
          <p:nvPr>
            <p:ph idx="29" hasCustomPrompt="1"/>
          </p:nvPr>
        </p:nvSpPr>
        <p:spPr>
          <a:xfrm>
            <a:off x="457201" y="1010617"/>
            <a:ext cx="3416299" cy="206644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600" baseline="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  <a:lvl4pPr marL="1371600" indent="0">
              <a:buNone/>
              <a:defRPr sz="1600">
                <a:solidFill>
                  <a:schemeClr val="tx1"/>
                </a:solidFill>
              </a:defRPr>
            </a:lvl4pPr>
            <a:lvl5pPr marL="1828800" indent="0"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Type a quote or short paragraph here</a:t>
            </a:r>
            <a:endParaRPr lang="en-US" dirty="0"/>
          </a:p>
        </p:txBody>
      </p:sp>
      <p:sp>
        <p:nvSpPr>
          <p:cNvPr id="23" name="Content Placeholder 2"/>
          <p:cNvSpPr>
            <a:spLocks noGrp="1"/>
          </p:cNvSpPr>
          <p:nvPr>
            <p:ph idx="30" hasCustomPrompt="1"/>
          </p:nvPr>
        </p:nvSpPr>
        <p:spPr>
          <a:xfrm>
            <a:off x="5270502" y="2442059"/>
            <a:ext cx="3416299" cy="206644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600" baseline="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  <a:lvl4pPr marL="1371600" indent="0">
              <a:buNone/>
              <a:defRPr sz="1600">
                <a:solidFill>
                  <a:schemeClr val="tx1"/>
                </a:solidFill>
              </a:defRPr>
            </a:lvl4pPr>
            <a:lvl5pPr marL="1828800" indent="0"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Type a quote or short paragraph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93841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llout text +image 01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0" hasCustomPrompt="1"/>
          </p:nvPr>
        </p:nvSpPr>
        <p:spPr>
          <a:xfrm>
            <a:off x="457203" y="671342"/>
            <a:ext cx="4050793" cy="3808756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500" baseline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Callout Text or Pull-quote</a:t>
            </a:r>
          </a:p>
        </p:txBody>
      </p:sp>
      <p:sp>
        <p:nvSpPr>
          <p:cNvPr id="8" name="Picture Placeholder 20"/>
          <p:cNvSpPr>
            <a:spLocks noGrp="1"/>
          </p:cNvSpPr>
          <p:nvPr>
            <p:ph type="pic" sz="quarter" idx="15"/>
          </p:nvPr>
        </p:nvSpPr>
        <p:spPr>
          <a:xfrm>
            <a:off x="4636012" y="0"/>
            <a:ext cx="4507991" cy="51435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/>
            </a:lvl1pPr>
          </a:lstStyle>
          <a:p>
            <a:r>
              <a:rPr lang="en-US" dirty="0" smtClean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64801008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allout text +image 02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0" hasCustomPrompt="1"/>
          </p:nvPr>
        </p:nvSpPr>
        <p:spPr>
          <a:xfrm>
            <a:off x="4626129" y="671342"/>
            <a:ext cx="4050793" cy="3808756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500" baseline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Callout Text or Pull-quote</a:t>
            </a:r>
          </a:p>
        </p:txBody>
      </p:sp>
      <p:sp>
        <p:nvSpPr>
          <p:cNvPr id="8" name="Picture Placeholder 20"/>
          <p:cNvSpPr>
            <a:spLocks noGrp="1"/>
          </p:cNvSpPr>
          <p:nvPr>
            <p:ph type="pic" sz="quarter" idx="15"/>
          </p:nvPr>
        </p:nvSpPr>
        <p:spPr>
          <a:xfrm>
            <a:off x="3" y="0"/>
            <a:ext cx="4507991" cy="51435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/>
            </a:lvl1pPr>
          </a:lstStyle>
          <a:p>
            <a:r>
              <a:rPr lang="en-US" dirty="0" smtClean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68955535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llout text +image 03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0"/>
          <p:cNvSpPr>
            <a:spLocks noGrp="1"/>
          </p:cNvSpPr>
          <p:nvPr>
            <p:ph type="pic" sz="quarter" idx="15"/>
          </p:nvPr>
        </p:nvSpPr>
        <p:spPr>
          <a:xfrm>
            <a:off x="4636012" y="0"/>
            <a:ext cx="4507991" cy="169164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/>
            </a:lvl1pPr>
          </a:lstStyle>
          <a:p>
            <a:r>
              <a:rPr lang="en-US" dirty="0" smtClean="0"/>
              <a:t>Drag picture to placeholder or click icon to add</a:t>
            </a:r>
          </a:p>
        </p:txBody>
      </p:sp>
      <p:sp>
        <p:nvSpPr>
          <p:cNvPr id="14" name="Picture Placeholder 20"/>
          <p:cNvSpPr>
            <a:spLocks noGrp="1"/>
          </p:cNvSpPr>
          <p:nvPr>
            <p:ph type="pic" sz="quarter" idx="23"/>
          </p:nvPr>
        </p:nvSpPr>
        <p:spPr>
          <a:xfrm>
            <a:off x="4636012" y="1728664"/>
            <a:ext cx="4507991" cy="3414836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/>
            </a:lvl1pPr>
          </a:lstStyle>
          <a:p>
            <a:r>
              <a:rPr lang="en-US" dirty="0" smtClean="0"/>
              <a:t>Drag picture to placeholder or click icon to add</a:t>
            </a:r>
          </a:p>
        </p:txBody>
      </p:sp>
      <p:sp>
        <p:nvSpPr>
          <p:cNvPr id="23" name="Text Placeholder 8"/>
          <p:cNvSpPr>
            <a:spLocks noGrp="1"/>
          </p:cNvSpPr>
          <p:nvPr>
            <p:ph type="body" idx="10" hasCustomPrompt="1"/>
          </p:nvPr>
        </p:nvSpPr>
        <p:spPr>
          <a:xfrm>
            <a:off x="457203" y="671342"/>
            <a:ext cx="4050793" cy="3808756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500" baseline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Callout Text or Pull-quote</a:t>
            </a:r>
          </a:p>
        </p:txBody>
      </p:sp>
    </p:spTree>
    <p:extLst>
      <p:ext uri="{BB962C8B-B14F-4D97-AF65-F5344CB8AC3E}">
        <p14:creationId xmlns:p14="http://schemas.microsoft.com/office/powerpoint/2010/main" val="420595567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llout text +image 04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0"/>
          <p:cNvSpPr>
            <a:spLocks noGrp="1"/>
          </p:cNvSpPr>
          <p:nvPr>
            <p:ph type="pic" sz="quarter" idx="15"/>
          </p:nvPr>
        </p:nvSpPr>
        <p:spPr>
          <a:xfrm>
            <a:off x="3" y="0"/>
            <a:ext cx="4507991" cy="169164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/>
            </a:lvl1pPr>
          </a:lstStyle>
          <a:p>
            <a:r>
              <a:rPr lang="en-US" dirty="0" smtClean="0"/>
              <a:t>Drag picture to placeholder or click icon to add</a:t>
            </a:r>
          </a:p>
        </p:txBody>
      </p:sp>
      <p:sp>
        <p:nvSpPr>
          <p:cNvPr id="14" name="Picture Placeholder 20"/>
          <p:cNvSpPr>
            <a:spLocks noGrp="1"/>
          </p:cNvSpPr>
          <p:nvPr>
            <p:ph type="pic" sz="quarter" idx="23"/>
          </p:nvPr>
        </p:nvSpPr>
        <p:spPr>
          <a:xfrm>
            <a:off x="3" y="1728664"/>
            <a:ext cx="4507991" cy="3414836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/>
            </a:lvl1pPr>
          </a:lstStyle>
          <a:p>
            <a:r>
              <a:rPr lang="en-US" dirty="0" smtClean="0"/>
              <a:t>Drag picture to placeholder or click icon to add</a:t>
            </a:r>
          </a:p>
        </p:txBody>
      </p:sp>
      <p:sp>
        <p:nvSpPr>
          <p:cNvPr id="5" name="Text Placeholder 8"/>
          <p:cNvSpPr>
            <a:spLocks noGrp="1"/>
          </p:cNvSpPr>
          <p:nvPr>
            <p:ph type="body" idx="24" hasCustomPrompt="1"/>
          </p:nvPr>
        </p:nvSpPr>
        <p:spPr>
          <a:xfrm>
            <a:off x="4626129" y="671342"/>
            <a:ext cx="4050793" cy="3808756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500" baseline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Callout Text or Pull-quote</a:t>
            </a:r>
          </a:p>
        </p:txBody>
      </p:sp>
    </p:spTree>
    <p:extLst>
      <p:ext uri="{BB962C8B-B14F-4D97-AF65-F5344CB8AC3E}">
        <p14:creationId xmlns:p14="http://schemas.microsoft.com/office/powerpoint/2010/main" val="158763407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llout text +image (black)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" y="0"/>
            <a:ext cx="4599433" cy="5143500"/>
          </a:xfrm>
          <a:prstGeom prst="rect">
            <a:avLst/>
          </a:prstGeom>
          <a:solidFill>
            <a:srgbClr val="1919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" y="0"/>
            <a:ext cx="4599433" cy="5143500"/>
          </a:xfrm>
          <a:prstGeom prst="rect">
            <a:avLst/>
          </a:prstGeom>
          <a:solidFill>
            <a:srgbClr val="1919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icture Placeholder 20"/>
          <p:cNvSpPr>
            <a:spLocks noGrp="1"/>
          </p:cNvSpPr>
          <p:nvPr>
            <p:ph type="pic" sz="quarter" idx="15"/>
          </p:nvPr>
        </p:nvSpPr>
        <p:spPr>
          <a:xfrm>
            <a:off x="4636012" y="0"/>
            <a:ext cx="4507991" cy="51435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/>
            </a:lvl1pPr>
          </a:lstStyle>
          <a:p>
            <a:r>
              <a:rPr lang="en-US" dirty="0" smtClean="0"/>
              <a:t>Drag picture to placeholder or click icon to add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idx="10" hasCustomPrompt="1"/>
          </p:nvPr>
        </p:nvSpPr>
        <p:spPr>
          <a:xfrm>
            <a:off x="457203" y="671342"/>
            <a:ext cx="4050793" cy="3808756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5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Callout Text or Pull-quote</a:t>
            </a:r>
          </a:p>
        </p:txBody>
      </p:sp>
    </p:spTree>
    <p:extLst>
      <p:ext uri="{BB962C8B-B14F-4D97-AF65-F5344CB8AC3E}">
        <p14:creationId xmlns:p14="http://schemas.microsoft.com/office/powerpoint/2010/main" val="20197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stang Way logo (green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5152178"/>
          </a:xfrm>
          <a:prstGeom prst="rect">
            <a:avLst/>
          </a:prstGeom>
          <a:solidFill>
            <a:srgbClr val="143B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791411"/>
            <a:ext cx="7315200" cy="32131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46122" y="4901520"/>
            <a:ext cx="26517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0" dirty="0" smtClean="0">
                <a:solidFill>
                  <a:srgbClr val="FFFFFF"/>
                </a:solidFill>
              </a:rPr>
              <a:t>www.calpoly.edu</a:t>
            </a:r>
            <a:endParaRPr lang="en-US" sz="900" b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5285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llout text +image (black)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544570" y="0"/>
            <a:ext cx="4599433" cy="5143500"/>
          </a:xfrm>
          <a:prstGeom prst="rect">
            <a:avLst/>
          </a:prstGeom>
          <a:solidFill>
            <a:srgbClr val="1919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44570" y="0"/>
            <a:ext cx="4599433" cy="5143500"/>
          </a:xfrm>
          <a:prstGeom prst="rect">
            <a:avLst/>
          </a:prstGeom>
          <a:solidFill>
            <a:srgbClr val="1919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icture Placeholder 20"/>
          <p:cNvSpPr>
            <a:spLocks noGrp="1"/>
          </p:cNvSpPr>
          <p:nvPr>
            <p:ph type="pic" sz="quarter" idx="15"/>
          </p:nvPr>
        </p:nvSpPr>
        <p:spPr>
          <a:xfrm>
            <a:off x="3" y="0"/>
            <a:ext cx="4507991" cy="51435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/>
            </a:lvl1pPr>
          </a:lstStyle>
          <a:p>
            <a:r>
              <a:rPr lang="en-US" dirty="0" smtClean="0"/>
              <a:t>Drag picture to placeholder or click icon to add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idx="10" hasCustomPrompt="1"/>
          </p:nvPr>
        </p:nvSpPr>
        <p:spPr>
          <a:xfrm>
            <a:off x="4642565" y="671342"/>
            <a:ext cx="4050793" cy="3808756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5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Callout Text or Pull-quote</a:t>
            </a:r>
          </a:p>
        </p:txBody>
      </p:sp>
    </p:spTree>
    <p:extLst>
      <p:ext uri="{BB962C8B-B14F-4D97-AF65-F5344CB8AC3E}">
        <p14:creationId xmlns:p14="http://schemas.microsoft.com/office/powerpoint/2010/main" val="127069531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llout text +image (black)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" y="0"/>
            <a:ext cx="4599433" cy="5143500"/>
          </a:xfrm>
          <a:prstGeom prst="rect">
            <a:avLst/>
          </a:prstGeom>
          <a:solidFill>
            <a:srgbClr val="1919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" y="0"/>
            <a:ext cx="4599433" cy="5143500"/>
          </a:xfrm>
          <a:prstGeom prst="rect">
            <a:avLst/>
          </a:prstGeom>
          <a:solidFill>
            <a:srgbClr val="1919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icture Placeholder 20"/>
          <p:cNvSpPr>
            <a:spLocks noGrp="1"/>
          </p:cNvSpPr>
          <p:nvPr>
            <p:ph type="pic" sz="quarter" idx="15"/>
          </p:nvPr>
        </p:nvSpPr>
        <p:spPr>
          <a:xfrm>
            <a:off x="4636012" y="0"/>
            <a:ext cx="4507991" cy="169164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/>
            </a:lvl1pPr>
          </a:lstStyle>
          <a:p>
            <a:r>
              <a:rPr lang="en-US" dirty="0" smtClean="0"/>
              <a:t>Drag picture to placeholder or click icon to add</a:t>
            </a:r>
          </a:p>
        </p:txBody>
      </p:sp>
      <p:sp>
        <p:nvSpPr>
          <p:cNvPr id="14" name="Picture Placeholder 20"/>
          <p:cNvSpPr>
            <a:spLocks noGrp="1"/>
          </p:cNvSpPr>
          <p:nvPr>
            <p:ph type="pic" sz="quarter" idx="23"/>
          </p:nvPr>
        </p:nvSpPr>
        <p:spPr>
          <a:xfrm>
            <a:off x="4636012" y="1732788"/>
            <a:ext cx="4507991" cy="3410712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/>
            </a:lvl1pPr>
          </a:lstStyle>
          <a:p>
            <a:r>
              <a:rPr lang="en-US" dirty="0" smtClean="0"/>
              <a:t>Drag picture to placeholder or click icon to add</a:t>
            </a:r>
          </a:p>
        </p:txBody>
      </p:sp>
      <p:sp>
        <p:nvSpPr>
          <p:cNvPr id="6" name="Text Placeholder 8"/>
          <p:cNvSpPr>
            <a:spLocks noGrp="1"/>
          </p:cNvSpPr>
          <p:nvPr>
            <p:ph type="body" idx="10" hasCustomPrompt="1"/>
          </p:nvPr>
        </p:nvSpPr>
        <p:spPr>
          <a:xfrm>
            <a:off x="457203" y="671342"/>
            <a:ext cx="4050793" cy="3808756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5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Callout Text or Pull-quote</a:t>
            </a:r>
          </a:p>
        </p:txBody>
      </p:sp>
    </p:spTree>
    <p:extLst>
      <p:ext uri="{BB962C8B-B14F-4D97-AF65-F5344CB8AC3E}">
        <p14:creationId xmlns:p14="http://schemas.microsoft.com/office/powerpoint/2010/main" val="275964193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llout text +image (black)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544570" y="0"/>
            <a:ext cx="4599433" cy="5143500"/>
          </a:xfrm>
          <a:prstGeom prst="rect">
            <a:avLst/>
          </a:prstGeom>
          <a:solidFill>
            <a:srgbClr val="1919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44570" y="0"/>
            <a:ext cx="4599433" cy="5143500"/>
          </a:xfrm>
          <a:prstGeom prst="rect">
            <a:avLst/>
          </a:prstGeom>
          <a:solidFill>
            <a:srgbClr val="1919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icture Placeholder 20"/>
          <p:cNvSpPr>
            <a:spLocks noGrp="1"/>
          </p:cNvSpPr>
          <p:nvPr>
            <p:ph type="pic" sz="quarter" idx="15"/>
          </p:nvPr>
        </p:nvSpPr>
        <p:spPr>
          <a:xfrm>
            <a:off x="-3180" y="0"/>
            <a:ext cx="4507991" cy="169164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/>
            </a:lvl1pPr>
          </a:lstStyle>
          <a:p>
            <a:r>
              <a:rPr lang="en-US" dirty="0" smtClean="0"/>
              <a:t>Drag picture to placeholder or click icon to add</a:t>
            </a:r>
          </a:p>
        </p:txBody>
      </p:sp>
      <p:sp>
        <p:nvSpPr>
          <p:cNvPr id="14" name="Picture Placeholder 20"/>
          <p:cNvSpPr>
            <a:spLocks noGrp="1"/>
          </p:cNvSpPr>
          <p:nvPr>
            <p:ph type="pic" sz="quarter" idx="23"/>
          </p:nvPr>
        </p:nvSpPr>
        <p:spPr>
          <a:xfrm>
            <a:off x="-3180" y="1732788"/>
            <a:ext cx="4507991" cy="3410712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/>
            </a:lvl1pPr>
          </a:lstStyle>
          <a:p>
            <a:r>
              <a:rPr lang="en-US" dirty="0" smtClean="0"/>
              <a:t>Drag picture to placeholder or click icon to add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idx="24" hasCustomPrompt="1"/>
          </p:nvPr>
        </p:nvSpPr>
        <p:spPr>
          <a:xfrm>
            <a:off x="4642565" y="671342"/>
            <a:ext cx="4050793" cy="3808756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5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Callout Text or Pull-quote</a:t>
            </a:r>
          </a:p>
        </p:txBody>
      </p:sp>
    </p:spTree>
    <p:extLst>
      <p:ext uri="{BB962C8B-B14F-4D97-AF65-F5344CB8AC3E}">
        <p14:creationId xmlns:p14="http://schemas.microsoft.com/office/powerpoint/2010/main" val="84172089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llout text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01520"/>
            <a:ext cx="9144000" cy="241980"/>
          </a:xfrm>
          <a:prstGeom prst="rect">
            <a:avLst/>
          </a:prstGeom>
          <a:solidFill>
            <a:srgbClr val="143B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0" hasCustomPrompt="1"/>
          </p:nvPr>
        </p:nvSpPr>
        <p:spPr>
          <a:xfrm>
            <a:off x="1858646" y="1016001"/>
            <a:ext cx="5440681" cy="2916238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500" baseline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Callout Text or Pull-quote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4900629"/>
            <a:ext cx="2651760" cy="24287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fld id="{73C6C722-FAF5-F342-93A8-0AC1B2BB53B2}" type="datetime1">
              <a:rPr lang="en-US" smtClean="0"/>
              <a:t>4/2/2015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6122" y="4900629"/>
            <a:ext cx="2651760" cy="242872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www.calpoly.edu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35041" y="4900629"/>
            <a:ext cx="2651760" cy="242872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7695E9E8-B265-7548-85E7-C18DE4F79F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25675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llout text (green)">
    <p:bg>
      <p:bgPr>
        <a:solidFill>
          <a:srgbClr val="143B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0" hasCustomPrompt="1"/>
          </p:nvPr>
        </p:nvSpPr>
        <p:spPr>
          <a:xfrm>
            <a:off x="1858646" y="1016001"/>
            <a:ext cx="5440681" cy="2916238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500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Callout Text or Pull-quote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4900629"/>
            <a:ext cx="2651760" cy="24287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fld id="{5BD3D0C0-63F0-D549-9392-5CFFC0630739}" type="datetime1">
              <a:rPr lang="en-US" smtClean="0"/>
              <a:t>4/2/2015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6122" y="4900629"/>
            <a:ext cx="2651760" cy="242872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www.calpoly.edu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35041" y="4900629"/>
            <a:ext cx="2651760" cy="242872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7695E9E8-B265-7548-85E7-C18DE4F79F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4264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llout text (black)">
    <p:bg>
      <p:bgPr>
        <a:solidFill>
          <a:srgbClr val="1919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0" hasCustomPrompt="1"/>
          </p:nvPr>
        </p:nvSpPr>
        <p:spPr>
          <a:xfrm>
            <a:off x="1858646" y="1016001"/>
            <a:ext cx="5440681" cy="2916238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500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Callout Text or Pull-quote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4900629"/>
            <a:ext cx="2651760" cy="24287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fld id="{B4017740-EC35-3C41-B387-697C491A01AC}" type="datetime1">
              <a:rPr lang="en-US" smtClean="0"/>
              <a:t>4/2/2015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6122" y="4900629"/>
            <a:ext cx="2651760" cy="242872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www.calpoly.edu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35041" y="4900629"/>
            <a:ext cx="2651760" cy="242872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7695E9E8-B265-7548-85E7-C18DE4F79F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588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stang Way logo (black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515217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791411"/>
            <a:ext cx="7315200" cy="32131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46122" y="4901520"/>
            <a:ext cx="26517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0" dirty="0" smtClean="0">
                <a:solidFill>
                  <a:srgbClr val="FFFFFF"/>
                </a:solidFill>
              </a:rPr>
              <a:t>www.calpoly.edu</a:t>
            </a:r>
            <a:endParaRPr lang="en-US" sz="900" b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861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Modern Title Pag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4901520"/>
            <a:ext cx="9144000" cy="241980"/>
          </a:xfrm>
          <a:prstGeom prst="rect">
            <a:avLst/>
          </a:prstGeom>
          <a:solidFill>
            <a:srgbClr val="143B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176" y="3305176"/>
            <a:ext cx="7792510" cy="1021556"/>
          </a:xfrm>
        </p:spPr>
        <p:txBody>
          <a:bodyPr anchor="t">
            <a:normAutofit/>
          </a:bodyPr>
          <a:lstStyle>
            <a:lvl1pPr algn="l">
              <a:defRPr sz="2600" b="1" cap="all"/>
            </a:lvl1pPr>
          </a:lstStyle>
          <a:p>
            <a:r>
              <a:rPr lang="en-US" dirty="0" smtClean="0"/>
              <a:t>Specific Topic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176" y="2094862"/>
            <a:ext cx="7792510" cy="1125140"/>
          </a:xfrm>
        </p:spPr>
        <p:txBody>
          <a:bodyPr anchor="b"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tint val="75000"/>
                  </a:schemeClr>
                </a:solidFill>
                <a:latin typeface="Palatino Linotype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General Topic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22316" y="3305175"/>
            <a:ext cx="7699372" cy="0"/>
          </a:xfrm>
          <a:prstGeom prst="line">
            <a:avLst/>
          </a:prstGeom>
          <a:ln w="28575" cmpd="sng">
            <a:solidFill>
              <a:srgbClr val="235A3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4900629"/>
            <a:ext cx="2651760" cy="24287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fld id="{C15F8030-3ADA-4C46-97A3-586D9164984B}" type="datetime1">
              <a:rPr lang="en-US" smtClean="0"/>
              <a:t>4/2/2015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6122" y="4900629"/>
            <a:ext cx="2651760" cy="242872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www.calpoly.edu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35041" y="4900629"/>
            <a:ext cx="2651760" cy="242872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7695E9E8-B265-7548-85E7-C18DE4F79F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431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odern Title Page (reversed))">
    <p:bg>
      <p:bgPr>
        <a:solidFill>
          <a:srgbClr val="143B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29176" y="3305176"/>
            <a:ext cx="7792510" cy="1021556"/>
          </a:xfrm>
        </p:spPr>
        <p:txBody>
          <a:bodyPr anchor="t">
            <a:normAutofit/>
          </a:bodyPr>
          <a:lstStyle>
            <a:lvl1pPr algn="l">
              <a:defRPr sz="2600" b="1" cap="all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Specific Topic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176" y="2094862"/>
            <a:ext cx="7792510" cy="1125140"/>
          </a:xfrm>
        </p:spPr>
        <p:txBody>
          <a:bodyPr anchor="b">
            <a:normAutofit/>
          </a:bodyPr>
          <a:lstStyle>
            <a:lvl1pPr marL="0" indent="0">
              <a:buNone/>
              <a:defRPr sz="1600" b="0" i="0" baseline="0">
                <a:solidFill>
                  <a:schemeClr val="bg1"/>
                </a:solidFill>
                <a:latin typeface="Palatino Linotype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General Topic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722316" y="3305175"/>
            <a:ext cx="7699372" cy="0"/>
          </a:xfrm>
          <a:prstGeom prst="line">
            <a:avLst/>
          </a:prstGeom>
          <a:ln w="285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4900629"/>
            <a:ext cx="2651760" cy="24287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fld id="{EB91A51C-0639-B545-A75C-811351CE1478}" type="datetime1">
              <a:rPr lang="en-US" smtClean="0"/>
              <a:t>4/2/2015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6122" y="4900629"/>
            <a:ext cx="2651760" cy="242872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www.calpoly.edu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35041" y="4900629"/>
            <a:ext cx="2651760" cy="242872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7695E9E8-B265-7548-85E7-C18DE4F79F0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22316" y="3305175"/>
            <a:ext cx="7699372" cy="0"/>
          </a:xfrm>
          <a:prstGeom prst="line">
            <a:avLst/>
          </a:prstGeom>
          <a:ln w="285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5989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opic + secondary 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4901520"/>
            <a:ext cx="9144000" cy="241980"/>
          </a:xfrm>
          <a:prstGeom prst="rect">
            <a:avLst/>
          </a:prstGeom>
          <a:solidFill>
            <a:srgbClr val="143B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6" y="3364771"/>
            <a:ext cx="7792510" cy="112514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 b="0" i="0" baseline="0">
                <a:solidFill>
                  <a:schemeClr val="tx1">
                    <a:tint val="75000"/>
                  </a:schemeClr>
                </a:solidFill>
                <a:latin typeface="Palatino Linotype"/>
                <a:cs typeface="Palatino Linotype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Secondary Information (type in list form)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4900629"/>
            <a:ext cx="2651760" cy="24287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fld id="{8826DF12-22A0-DB4B-8F51-1ABF8287B655}" type="datetime1">
              <a:rPr lang="en-US" smtClean="0"/>
              <a:t>4/2/2015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6122" y="4900629"/>
            <a:ext cx="2651760" cy="242872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www.calpoly.edu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35041" y="4900629"/>
            <a:ext cx="2651760" cy="242872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7695E9E8-B265-7548-85E7-C18DE4F79F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29176" y="2809649"/>
            <a:ext cx="7792510" cy="487785"/>
          </a:xfrm>
        </p:spPr>
        <p:txBody>
          <a:bodyPr anchor="t">
            <a:normAutofit/>
          </a:bodyPr>
          <a:lstStyle>
            <a:lvl1pPr algn="l">
              <a:defRPr sz="2600" b="1" cap="all"/>
            </a:lvl1pPr>
          </a:lstStyle>
          <a:p>
            <a:r>
              <a:rPr lang="en-US" dirty="0" smtClean="0"/>
              <a:t>Specific Topic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22316" y="3305175"/>
            <a:ext cx="7699372" cy="0"/>
          </a:xfrm>
          <a:prstGeom prst="line">
            <a:avLst/>
          </a:prstGeom>
          <a:ln w="28575" cmpd="sng">
            <a:solidFill>
              <a:srgbClr val="235A3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1753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6676"/>
            <a:ext cx="8229600" cy="3347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4900629"/>
            <a:ext cx="2651760" cy="24287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FFFFFF"/>
                </a:solidFill>
              </a:defRPr>
            </a:lvl1pPr>
          </a:lstStyle>
          <a:p>
            <a:fld id="{77DF5D14-E8DC-F74A-945F-592376156499}" type="datetime1">
              <a:rPr lang="en-US" smtClean="0"/>
              <a:t>4/2/2015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6122" y="4900629"/>
            <a:ext cx="2651760" cy="242872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www.calpoly.edu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35041" y="4900629"/>
            <a:ext cx="2651760" cy="242872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7695E9E8-B265-7548-85E7-C18DE4F79F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253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  <p:sldLayoutId id="2147483709" r:id="rId17"/>
    <p:sldLayoutId id="2147483710" r:id="rId18"/>
    <p:sldLayoutId id="2147483711" r:id="rId19"/>
    <p:sldLayoutId id="2147483712" r:id="rId20"/>
    <p:sldLayoutId id="2147483713" r:id="rId21"/>
    <p:sldLayoutId id="2147483732" r:id="rId22"/>
    <p:sldLayoutId id="2147483733" r:id="rId23"/>
    <p:sldLayoutId id="2147483734" r:id="rId24"/>
    <p:sldLayoutId id="2147483715" r:id="rId25"/>
    <p:sldLayoutId id="2147483716" r:id="rId26"/>
    <p:sldLayoutId id="2147483717" r:id="rId27"/>
    <p:sldLayoutId id="2147483718" r:id="rId28"/>
    <p:sldLayoutId id="2147483737" r:id="rId29"/>
    <p:sldLayoutId id="2147483738" r:id="rId30"/>
    <p:sldLayoutId id="2147483739" r:id="rId31"/>
    <p:sldLayoutId id="2147483740" r:id="rId32"/>
    <p:sldLayoutId id="2147483741" r:id="rId33"/>
    <p:sldLayoutId id="2147483742" r:id="rId34"/>
    <p:sldLayoutId id="2147483747" r:id="rId35"/>
    <p:sldLayoutId id="2147483719" r:id="rId36"/>
    <p:sldLayoutId id="2147483720" r:id="rId37"/>
    <p:sldLayoutId id="2147483714" r:id="rId38"/>
    <p:sldLayoutId id="2147483735" r:id="rId39"/>
    <p:sldLayoutId id="2147483736" r:id="rId40"/>
    <p:sldLayoutId id="2147483743" r:id="rId41"/>
    <p:sldLayoutId id="2147483744" r:id="rId42"/>
    <p:sldLayoutId id="2147483745" r:id="rId43"/>
    <p:sldLayoutId id="2147483746" r:id="rId44"/>
    <p:sldLayoutId id="2147483721" r:id="rId45"/>
    <p:sldLayoutId id="2147483722" r:id="rId46"/>
    <p:sldLayoutId id="2147483723" r:id="rId47"/>
    <p:sldLayoutId id="2147483724" r:id="rId48"/>
    <p:sldLayoutId id="2147483725" r:id="rId49"/>
    <p:sldLayoutId id="2147483726" r:id="rId50"/>
    <p:sldLayoutId id="2147483727" r:id="rId51"/>
    <p:sldLayoutId id="2147483728" r:id="rId52"/>
    <p:sldLayoutId id="2147483729" r:id="rId53"/>
    <p:sldLayoutId id="2147483730" r:id="rId54"/>
    <p:sldLayoutId id="2147483731" r:id="rId55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Tx/>
        <a:buFont typeface="Arial"/>
        <a:buChar char="•"/>
        <a:defRPr sz="1400" kern="1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Tx/>
        <a:buFont typeface="Arial"/>
        <a:buChar char="–"/>
        <a:defRPr sz="1400" kern="1200">
          <a:solidFill>
            <a:srgbClr val="5959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Tx/>
        <a:buFont typeface="Arial"/>
        <a:buChar char="•"/>
        <a:defRPr sz="1400" kern="1200">
          <a:solidFill>
            <a:srgbClr val="5959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Tx/>
        <a:buFont typeface="Arial"/>
        <a:buChar char="–"/>
        <a:defRPr sz="1400" kern="1200">
          <a:solidFill>
            <a:srgbClr val="5959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Tx/>
        <a:buFont typeface="Arial"/>
        <a:buChar char="»"/>
        <a:defRPr sz="1400"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ldalton@calpoly.edu" TargetMode="External"/><Relationship Id="rId2" Type="http://schemas.openxmlformats.org/officeDocument/2006/relationships/hyperlink" Target="http://masterplan.calpoly.edu/" TargetMode="External"/><Relationship Id="rId1" Type="http://schemas.openxmlformats.org/officeDocument/2006/relationships/slideLayout" Target="../slideLayouts/slideLayout38.xml"/><Relationship Id="rId4" Type="http://schemas.openxmlformats.org/officeDocument/2006/relationships/hyperlink" Target="mailto:jmoloney@calpoly.edu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5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642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4767" y="492287"/>
            <a:ext cx="5770753" cy="4219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Land use &amp; circulation program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98D7E76-5FFB-9B44-A6D3-F65A83B856D0}" type="datetime1">
              <a:rPr lang="en-US" smtClean="0"/>
              <a:t>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www.calpoly.edu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95E9E8-B265-7548-85E7-C18DE4F79F0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26"/>
          </p:nvPr>
        </p:nvSpPr>
        <p:spPr/>
        <p:txBody>
          <a:bodyPr/>
          <a:lstStyle/>
          <a:p>
            <a:r>
              <a:rPr lang="en-US" b="1" dirty="0" smtClean="0"/>
              <a:t>Learning – Formal </a:t>
            </a:r>
            <a:r>
              <a:rPr lang="en-US" b="1" dirty="0" smtClean="0"/>
              <a:t>&amp; Informal</a:t>
            </a:r>
            <a:endParaRPr lang="en-US" b="1" dirty="0" smtClean="0"/>
          </a:p>
          <a:p>
            <a:r>
              <a:rPr lang="en-US" b="1" dirty="0" smtClean="0"/>
              <a:t>Enrollment</a:t>
            </a:r>
          </a:p>
          <a:p>
            <a:r>
              <a:rPr lang="en-US" b="1" dirty="0" smtClean="0"/>
              <a:t>Agriculture, Outdoor Teaching &amp; Learning</a:t>
            </a:r>
          </a:p>
          <a:p>
            <a:r>
              <a:rPr lang="en-US" b="1" dirty="0" smtClean="0"/>
              <a:t>Residential Neighborhoods</a:t>
            </a:r>
          </a:p>
          <a:p>
            <a:r>
              <a:rPr lang="en-US" b="1" dirty="0" smtClean="0"/>
              <a:t>Student Support &amp; Activity</a:t>
            </a:r>
          </a:p>
          <a:p>
            <a:r>
              <a:rPr lang="en-US" b="1" dirty="0" smtClean="0"/>
              <a:t>Recreation – Indoor &amp; Outdoor</a:t>
            </a:r>
          </a:p>
          <a:p>
            <a:r>
              <a:rPr lang="en-US" b="1" dirty="0" smtClean="0"/>
              <a:t>Athletic Facilities</a:t>
            </a:r>
          </a:p>
          <a:p>
            <a:r>
              <a:rPr lang="en-US" b="1" dirty="0" smtClean="0"/>
              <a:t>Circulation Hierarchy</a:t>
            </a:r>
          </a:p>
          <a:p>
            <a:r>
              <a:rPr lang="en-US" b="1" dirty="0" smtClean="0"/>
              <a:t>Other Features that Support Student Success</a:t>
            </a:r>
          </a:p>
          <a:p>
            <a:pPr lvl="1"/>
            <a:r>
              <a:rPr lang="en-US" dirty="0" smtClean="0"/>
              <a:t>Industry Partnerships</a:t>
            </a:r>
          </a:p>
          <a:p>
            <a:pPr lvl="1"/>
            <a:r>
              <a:rPr lang="en-US" dirty="0" smtClean="0"/>
              <a:t>Conference Center/Hotel</a:t>
            </a:r>
          </a:p>
          <a:p>
            <a:pPr lvl="1"/>
            <a:r>
              <a:rPr lang="en-US" dirty="0" smtClean="0"/>
              <a:t>Arena</a:t>
            </a:r>
            <a:endParaRPr lang="en-US" dirty="0"/>
          </a:p>
        </p:txBody>
      </p:sp>
      <p:grpSp>
        <p:nvGrpSpPr>
          <p:cNvPr id="13" name="Group 5"/>
          <p:cNvGrpSpPr>
            <a:grpSpLocks/>
          </p:cNvGrpSpPr>
          <p:nvPr/>
        </p:nvGrpSpPr>
        <p:grpSpPr bwMode="auto">
          <a:xfrm>
            <a:off x="5467290" y="1351644"/>
            <a:ext cx="3538131" cy="3251152"/>
            <a:chOff x="1824" y="633"/>
            <a:chExt cx="2834" cy="2849"/>
          </a:xfrm>
        </p:grpSpPr>
        <p:sp>
          <p:nvSpPr>
            <p:cNvPr id="14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1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 dirty="0" smtClean="0"/>
                <a:t>Residential</a:t>
              </a:r>
              <a:endParaRPr lang="en-US" sz="1400" b="1" dirty="0"/>
            </a:p>
          </p:txBody>
        </p:sp>
        <p:sp>
          <p:nvSpPr>
            <p:cNvPr id="15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270" wrap="square" lIns="91440" tIns="45720" rIns="91440" bIns="4572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 dirty="0" smtClean="0"/>
                <a:t>Support</a:t>
              </a:r>
              <a:endParaRPr lang="en-US" sz="1400" b="1" dirty="0"/>
            </a:p>
          </p:txBody>
        </p:sp>
        <p:sp>
          <p:nvSpPr>
            <p:cNvPr id="16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b" anchorCtr="1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 dirty="0" smtClean="0"/>
                <a:t>Agriculture</a:t>
              </a:r>
            </a:p>
          </p:txBody>
        </p:sp>
        <p:sp>
          <p:nvSpPr>
            <p:cNvPr id="17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 dirty="0" smtClean="0"/>
                <a:t>Academic</a:t>
              </a:r>
              <a:endParaRPr lang="en-US" sz="1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69851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26"/>
          </p:nvPr>
        </p:nvSpPr>
        <p:spPr>
          <a:xfrm>
            <a:off x="2069656" y="1351644"/>
            <a:ext cx="6932453" cy="322093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000" i="1" dirty="0" smtClean="0"/>
              <a:t>Cal Poly Master Plan </a:t>
            </a:r>
            <a:r>
              <a:rPr lang="en-US" sz="2000" i="1" dirty="0"/>
              <a:t>Home Page</a:t>
            </a:r>
          </a:p>
          <a:p>
            <a:pPr marL="0" indent="0" algn="ctr">
              <a:buNone/>
            </a:pPr>
            <a:r>
              <a:rPr lang="en-US" sz="2000" i="1" dirty="0">
                <a:hlinkClick r:id="rId2"/>
              </a:rPr>
              <a:t>http://</a:t>
            </a:r>
            <a:r>
              <a:rPr lang="en-US" sz="2000" i="1" dirty="0" smtClean="0">
                <a:hlinkClick r:id="rId2"/>
              </a:rPr>
              <a:t>masterplan.calpoly.edu</a:t>
            </a:r>
            <a:endParaRPr lang="en-US" sz="2000" i="1" dirty="0" smtClean="0"/>
          </a:p>
          <a:p>
            <a:pPr marL="0" indent="0" algn="ctr">
              <a:buNone/>
            </a:pPr>
            <a:endParaRPr lang="en-US" sz="2000" i="1" dirty="0"/>
          </a:p>
          <a:p>
            <a:pPr marL="0" indent="0" algn="ctr">
              <a:buNone/>
            </a:pPr>
            <a:endParaRPr lang="en-US" sz="2000" i="1" dirty="0" smtClean="0"/>
          </a:p>
          <a:p>
            <a:pPr marL="0" indent="0" algn="ctr">
              <a:buNone/>
            </a:pPr>
            <a:r>
              <a:rPr lang="en-US" sz="2000" i="1" dirty="0" smtClean="0"/>
              <a:t>Linda </a:t>
            </a:r>
            <a:r>
              <a:rPr lang="en-US" sz="2000" i="1" dirty="0"/>
              <a:t>Dalton, PhD, FAICP </a:t>
            </a:r>
            <a:r>
              <a:rPr lang="en-US" sz="2000" i="1" dirty="0" smtClean="0"/>
              <a:t>–</a:t>
            </a:r>
          </a:p>
          <a:p>
            <a:pPr marL="0" indent="0" algn="ctr">
              <a:buNone/>
            </a:pPr>
            <a:r>
              <a:rPr lang="en-US" sz="2000" i="1" dirty="0" smtClean="0"/>
              <a:t> </a:t>
            </a:r>
            <a:r>
              <a:rPr lang="en-US" sz="2000" i="1" dirty="0"/>
              <a:t>Interim University Planning Officer</a:t>
            </a:r>
          </a:p>
          <a:p>
            <a:pPr marL="0" indent="0" algn="ctr">
              <a:buNone/>
            </a:pPr>
            <a:r>
              <a:rPr lang="en-US" sz="2000" i="1" dirty="0" smtClean="0">
                <a:hlinkClick r:id="rId3"/>
              </a:rPr>
              <a:t>ldalton@calpoly.edu</a:t>
            </a:r>
            <a:endParaRPr lang="en-US" sz="2000" i="1" dirty="0" smtClean="0"/>
          </a:p>
          <a:p>
            <a:pPr marL="0" indent="0" algn="ctr">
              <a:buNone/>
            </a:pPr>
            <a:endParaRPr lang="en-US" sz="2000" i="1" dirty="0" smtClean="0"/>
          </a:p>
          <a:p>
            <a:pPr marL="0" indent="0" algn="ctr">
              <a:buNone/>
            </a:pPr>
            <a:r>
              <a:rPr lang="en-US" sz="2000" i="1" dirty="0"/>
              <a:t>Julie </a:t>
            </a:r>
            <a:r>
              <a:rPr lang="en-US" sz="2000" i="1" dirty="0" err="1"/>
              <a:t>Moloney</a:t>
            </a:r>
            <a:r>
              <a:rPr lang="en-US" sz="2000" i="1" dirty="0"/>
              <a:t>, AICP – Campus Planner</a:t>
            </a:r>
          </a:p>
          <a:p>
            <a:pPr marL="0" indent="0" algn="ctr">
              <a:buNone/>
            </a:pPr>
            <a:r>
              <a:rPr lang="en-US" sz="2000" i="1" dirty="0">
                <a:hlinkClick r:id="rId4"/>
              </a:rPr>
              <a:t>jmoloney@calpoly.edu</a:t>
            </a:r>
            <a:endParaRPr lang="en-US" sz="2000" i="1" dirty="0"/>
          </a:p>
          <a:p>
            <a:pPr marL="0" indent="0" algn="ctr">
              <a:buNone/>
            </a:pPr>
            <a:endParaRPr lang="en-US" sz="2000" i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98D7E76-5FFB-9B44-A6D3-F65A83B856D0}" type="datetime1">
              <a:rPr lang="en-US" smtClean="0"/>
              <a:t>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www.calpoly.edu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95E9E8-B265-7548-85E7-C18DE4F79F0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56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59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26"/>
          </p:nvPr>
        </p:nvSpPr>
        <p:spPr>
          <a:xfrm>
            <a:off x="1697278" y="1279281"/>
            <a:ext cx="7309070" cy="3548986"/>
          </a:xfrm>
        </p:spPr>
        <p:txBody>
          <a:bodyPr>
            <a:normAutofit/>
          </a:bodyPr>
          <a:lstStyle/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Welcome, Introductions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Academic </a:t>
            </a:r>
            <a:r>
              <a:rPr lang="en-US" sz="2400" dirty="0">
                <a:solidFill>
                  <a:schemeClr val="tx1"/>
                </a:solidFill>
              </a:rPr>
              <a:t>and Master </a:t>
            </a:r>
            <a:r>
              <a:rPr lang="en-US" sz="2400" dirty="0" smtClean="0">
                <a:solidFill>
                  <a:schemeClr val="tx1"/>
                </a:solidFill>
              </a:rPr>
              <a:t>Plan Process and Principles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President’s Overview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DRAFT Master Plan Development Concepts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Small Group Discussion 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Comments and Suggestions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98D7E76-5FFB-9B44-A6D3-F65A83B856D0}" type="datetime1">
              <a:rPr lang="en-US" smtClean="0"/>
              <a:t>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www.calpoly.edu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95E9E8-B265-7548-85E7-C18DE4F79F0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044700" y="503238"/>
            <a:ext cx="7099300" cy="4222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Academic and </a:t>
            </a:r>
            <a:r>
              <a:rPr lang="en-US" dirty="0"/>
              <a:t>Master </a:t>
            </a:r>
            <a:r>
              <a:rPr lang="en-US" dirty="0" smtClean="0"/>
              <a:t>Planning Update</a:t>
            </a:r>
            <a:br>
              <a:rPr lang="en-US" dirty="0" smtClean="0"/>
            </a:br>
            <a:r>
              <a:rPr lang="en-US" dirty="0" smtClean="0"/>
              <a:t>April 3,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03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26"/>
            <p:extLst>
              <p:ext uri="{D42A27DB-BD31-4B8C-83A1-F6EECF244321}">
                <p14:modId xmlns:p14="http://schemas.microsoft.com/office/powerpoint/2010/main" val="1079352994"/>
              </p:ext>
            </p:extLst>
          </p:nvPr>
        </p:nvGraphicFramePr>
        <p:xfrm>
          <a:off x="149290" y="1357465"/>
          <a:ext cx="8920065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600"/>
                <a:gridCol w="2447086"/>
                <a:gridCol w="2562243"/>
                <a:gridCol w="230813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2014/15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STRATEGIC</a:t>
                      </a:r>
                      <a:r>
                        <a:rPr lang="en-US" baseline="0" dirty="0" smtClean="0"/>
                        <a:t>  PLAN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ACADEMIC PLAN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MASTER</a:t>
                      </a:r>
                      <a:r>
                        <a:rPr lang="en-US" baseline="0" dirty="0" smtClean="0"/>
                        <a:t> PLAN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2014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Vision</a:t>
                      </a:r>
                      <a:r>
                        <a:rPr lang="en-US" baseline="0" dirty="0" smtClean="0"/>
                        <a:t> 2022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2014 Fall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President’s Cabinet</a:t>
                      </a:r>
                    </a:p>
                    <a:p>
                      <a:r>
                        <a:rPr lang="en-US" dirty="0" smtClean="0"/>
                        <a:t>Leadership</a:t>
                      </a:r>
                      <a:r>
                        <a:rPr lang="en-US" baseline="0" dirty="0" smtClean="0"/>
                        <a:t> Workshop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Academic</a:t>
                      </a:r>
                      <a:r>
                        <a:rPr lang="en-US" baseline="0" dirty="0" smtClean="0"/>
                        <a:t> Workshops and Program Narratives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Advisory Committees</a:t>
                      </a:r>
                    </a:p>
                    <a:p>
                      <a:r>
                        <a:rPr lang="en-US" dirty="0" smtClean="0"/>
                        <a:t>Outreach Events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2015 Winter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ASI Open House</a:t>
                      </a:r>
                    </a:p>
                    <a:p>
                      <a:r>
                        <a:rPr lang="en-US" dirty="0" smtClean="0"/>
                        <a:t>Leadership</a:t>
                      </a:r>
                      <a:r>
                        <a:rPr lang="en-US" baseline="0" dirty="0" smtClean="0"/>
                        <a:t> Workshop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Academic Workshop</a:t>
                      </a:r>
                      <a:r>
                        <a:rPr lang="en-US" baseline="0" dirty="0" smtClean="0"/>
                        <a:t> and Program Narratives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Advisory Committees</a:t>
                      </a:r>
                      <a:r>
                        <a:rPr lang="en-US" baseline="0" dirty="0" smtClean="0"/>
                        <a:t> -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Principles &amp; Policies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2015 Spring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Leadership Workshops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President’s Cabinet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Enrollment Implications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Draft Master Plan Concepts - Outreach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512763" indent="-512763"/>
                      <a:r>
                        <a:rPr lang="en-US" dirty="0" smtClean="0"/>
                        <a:t>2015 Summer</a:t>
                      </a:r>
                      <a:r>
                        <a:rPr lang="en-US" baseline="0" dirty="0" smtClean="0"/>
                        <a:t> &amp; </a:t>
                      </a:r>
                      <a:r>
                        <a:rPr lang="en-US" dirty="0" smtClean="0"/>
                        <a:t>Fall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Draft Master Plan and Draft EIR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98D7E76-5FFB-9B44-A6D3-F65A83B856D0}" type="datetime1">
              <a:rPr lang="en-US" smtClean="0"/>
              <a:t>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www.calpoly.edu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95E9E8-B265-7548-85E7-C18DE4F79F0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Calendar </a:t>
            </a:r>
            <a:r>
              <a:rPr lang="en-US" dirty="0" smtClean="0">
                <a:solidFill>
                  <a:srgbClr val="002060"/>
                </a:solidFill>
              </a:rPr>
              <a:t>– 2014/15</a:t>
            </a:r>
            <a:endParaRPr lang="en-US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18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3C6C722-FAF5-F342-93A8-0AC1B2BB53B2}" type="datetime1">
              <a:rPr lang="en-US" smtClean="0"/>
              <a:t>4/2/2015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www.calpoly.edu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95E9E8-B265-7548-85E7-C18DE4F79F0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80291" y="22682"/>
            <a:ext cx="40266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MASTER PLAN DEVELOPMENT</a:t>
            </a:r>
            <a:endParaRPr lang="en-US" sz="2400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0659669"/>
              </p:ext>
            </p:extLst>
          </p:nvPr>
        </p:nvGraphicFramePr>
        <p:xfrm>
          <a:off x="231692" y="484347"/>
          <a:ext cx="8658225" cy="440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Worksheet" r:id="rId3" imgW="8658301" imgH="4400460" progId="Excel.Sheet.12">
                  <p:embed/>
                </p:oleObj>
              </mc:Choice>
              <mc:Fallback>
                <p:oleObj name="Worksheet" r:id="rId3" imgW="8658301" imgH="44004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1692" y="484347"/>
                        <a:ext cx="8658225" cy="4400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289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4767" y="474084"/>
            <a:ext cx="6642034" cy="4219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Master planning advisory committees:</a:t>
            </a:r>
            <a:br>
              <a:rPr lang="en-US" dirty="0" smtClean="0"/>
            </a:br>
            <a:r>
              <a:rPr lang="en-US" dirty="0" smtClean="0"/>
              <a:t>Principles and Policies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98D7E76-5FFB-9B44-A6D3-F65A83B856D0}" type="datetime1">
              <a:rPr lang="en-US" smtClean="0"/>
              <a:t>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www.calpoly.edu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95E9E8-B265-7548-85E7-C18DE4F79F0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133597" y="1343985"/>
            <a:ext cx="689241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Over 150 thoughtful ideas, new as well as revised from 2001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Three levels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Land use and circulation principles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Implementation guidance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Operational direction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Today </a:t>
            </a:r>
            <a:r>
              <a:rPr lang="en-US" sz="2000" dirty="0"/>
              <a:t>– </a:t>
            </a:r>
            <a:r>
              <a:rPr lang="en-US" sz="2000" dirty="0" smtClean="0"/>
              <a:t>key land use and circulation themes (handouts)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Future – thorough compilation and analysis for commonalities and nuances as well as competing goals requiring further discussion and potential compromise</a:t>
            </a:r>
            <a:endParaRPr lang="en-US" sz="20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83303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4767" y="474084"/>
            <a:ext cx="6642034" cy="4219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Master planning advisory committees:</a:t>
            </a:r>
            <a:br>
              <a:rPr lang="en-US" dirty="0" smtClean="0"/>
            </a:br>
            <a:r>
              <a:rPr lang="en-US" dirty="0" smtClean="0"/>
              <a:t>Principles and Policies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98D7E76-5FFB-9B44-A6D3-F65A83B856D0}" type="datetime1">
              <a:rPr lang="en-US" smtClean="0"/>
              <a:t>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www.calpoly.edu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95E9E8-B265-7548-85E7-C18DE4F79F0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133597" y="1343985"/>
            <a:ext cx="689241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Overarching Principles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Academic mission, student success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Long view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Context and inter-relationships among uses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Transparency (process)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Academic and Instructional Space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Learning occurs everywhere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Campus core </a:t>
            </a:r>
            <a:r>
              <a:rPr lang="en-US" sz="2000" dirty="0" smtClean="0"/>
              <a:t>as a </a:t>
            </a:r>
            <a:r>
              <a:rPr lang="en-US" sz="2000" dirty="0" smtClean="0"/>
              <a:t>learning community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Outdoor teaching and learning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Quality and flexibility of facilities</a:t>
            </a:r>
          </a:p>
        </p:txBody>
      </p:sp>
    </p:spTree>
    <p:extLst>
      <p:ext uri="{BB962C8B-B14F-4D97-AF65-F5344CB8AC3E}">
        <p14:creationId xmlns:p14="http://schemas.microsoft.com/office/powerpoint/2010/main" val="116769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4767" y="474084"/>
            <a:ext cx="6642034" cy="4219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Master planning advisory committees:</a:t>
            </a:r>
            <a:br>
              <a:rPr lang="en-US" dirty="0" smtClean="0"/>
            </a:br>
            <a:r>
              <a:rPr lang="en-US" dirty="0" smtClean="0"/>
              <a:t>Principles and Policies </a:t>
            </a:r>
            <a:r>
              <a:rPr lang="en-US" sz="1800" dirty="0" smtClean="0"/>
              <a:t>(continued)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98D7E76-5FFB-9B44-A6D3-F65A83B856D0}" type="datetime1">
              <a:rPr lang="en-US" smtClean="0"/>
              <a:t>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www.calpoly.edu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95E9E8-B265-7548-85E7-C18DE4F79F0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133597" y="1343985"/>
            <a:ext cx="689241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Campus Character and </a:t>
            </a:r>
            <a:r>
              <a:rPr lang="en-US" sz="2000" dirty="0" smtClean="0"/>
              <a:t>Place-Making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Sense of place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Pathways and way finding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Gateways and community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Neighborhoods</a:t>
            </a: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Campus </a:t>
            </a:r>
            <a:r>
              <a:rPr lang="en-US" sz="2000" dirty="0" smtClean="0"/>
              <a:t>Life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Residential </a:t>
            </a:r>
            <a:r>
              <a:rPr lang="en-US" sz="2000" dirty="0" smtClean="0"/>
              <a:t>environment supportive of student learning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24-hour community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Services supportive of </a:t>
            </a:r>
            <a:r>
              <a:rPr lang="en-US" sz="2000" dirty="0" smtClean="0"/>
              <a:t>diversity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Wellness</a:t>
            </a:r>
            <a:endParaRPr lang="en-US" sz="2000" dirty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08073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4767" y="474084"/>
            <a:ext cx="6642034" cy="4219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Master planning advisory committees:</a:t>
            </a:r>
            <a:br>
              <a:rPr lang="en-US" dirty="0" smtClean="0"/>
            </a:br>
            <a:r>
              <a:rPr lang="en-US" dirty="0" smtClean="0"/>
              <a:t>Principles and Policies </a:t>
            </a:r>
            <a:r>
              <a:rPr lang="en-US" sz="1800" dirty="0" smtClean="0"/>
              <a:t>(continued)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98D7E76-5FFB-9B44-A6D3-F65A83B856D0}" type="datetime1">
              <a:rPr lang="en-US" smtClean="0"/>
              <a:t>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www.calpoly.edu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95E9E8-B265-7548-85E7-C18DE4F79F0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133597" y="1343985"/>
            <a:ext cx="689241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Circulation and </a:t>
            </a:r>
            <a:r>
              <a:rPr lang="en-US" sz="2000" dirty="0" smtClean="0"/>
              <a:t>Transportation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Modal shift and hierarchy: pedestrian, bike, transit, car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Trip reduction and </a:t>
            </a:r>
            <a:r>
              <a:rPr lang="en-US" sz="2000" dirty="0" smtClean="0"/>
              <a:t>parking restrictions</a:t>
            </a:r>
            <a:endParaRPr lang="en-US" sz="20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Safety and access</a:t>
            </a: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Recreation and </a:t>
            </a:r>
            <a:r>
              <a:rPr lang="en-US" sz="2000" dirty="0" smtClean="0"/>
              <a:t>Athletics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Multi-purpose for recreation; specialized for athletics</a:t>
            </a:r>
            <a:endParaRPr lang="en-US" sz="20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Proximity</a:t>
            </a: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Sustainability and Natural </a:t>
            </a:r>
            <a:r>
              <a:rPr lang="en-US" sz="2000" dirty="0" smtClean="0"/>
              <a:t>Resources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Campus as a living lab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Leadership in preserving resources and applying sustainable principles</a:t>
            </a:r>
            <a:endParaRPr lang="en-US" sz="2000" dirty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93462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4767" y="474084"/>
            <a:ext cx="6127283" cy="4219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LAND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98D7E76-5FFB-9B44-A6D3-F65A83B856D0}" type="datetime1">
              <a:rPr lang="en-US" smtClean="0"/>
              <a:t>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www.calpoly.edu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95E9E8-B265-7548-85E7-C18DE4F79F0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133598" y="1343985"/>
            <a:ext cx="692088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CORE – Most intense activity; focused on learning, with a social component; pedestrian-orientation; open space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SECONDARY LAYER – Close proximity to core; activity moving north across </a:t>
            </a:r>
            <a:r>
              <a:rPr lang="en-US" sz="2000" dirty="0" err="1" smtClean="0"/>
              <a:t>Brizzolara</a:t>
            </a:r>
            <a:r>
              <a:rPr lang="en-US" sz="2000" dirty="0" smtClean="0"/>
              <a:t> Creek; </a:t>
            </a:r>
            <a:r>
              <a:rPr lang="en-US" sz="2000" dirty="0" smtClean="0"/>
              <a:t>circulation for all modes </a:t>
            </a:r>
            <a:r>
              <a:rPr lang="en-US" sz="2000" dirty="0" smtClean="0"/>
              <a:t>and </a:t>
            </a:r>
            <a:r>
              <a:rPr lang="en-US" sz="2000" dirty="0" smtClean="0"/>
              <a:t>parking intercept approach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OUTLYING AREAS – Uses requiring extensive acreage; environmental suitability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01234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P_PowerpointTheme">
  <a:themeElements>
    <a:clrScheme name="Cal Poly Theme 1">
      <a:dk1>
        <a:srgbClr val="000000"/>
      </a:dk1>
      <a:lt1>
        <a:sysClr val="window" lastClr="FFFFFF"/>
      </a:lt1>
      <a:dk2>
        <a:srgbClr val="143B1E"/>
      </a:dk2>
      <a:lt2>
        <a:srgbClr val="EEECE1"/>
      </a:lt2>
      <a:accent1>
        <a:srgbClr val="857756"/>
      </a:accent1>
      <a:accent2>
        <a:srgbClr val="7E7462"/>
      </a:accent2>
      <a:accent3>
        <a:srgbClr val="3B3523"/>
      </a:accent3>
      <a:accent4>
        <a:srgbClr val="4F512F"/>
      </a:accent4>
      <a:accent5>
        <a:srgbClr val="273015"/>
      </a:accent5>
      <a:accent6>
        <a:srgbClr val="C6C0B7"/>
      </a:accent6>
      <a:hlink>
        <a:srgbClr val="857756"/>
      </a:hlink>
      <a:folHlink>
        <a:srgbClr val="7E746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12565</TotalTime>
  <Words>485</Words>
  <Application>Microsoft Office PowerPoint</Application>
  <PresentationFormat>On-screen Show (16:9)</PresentationFormat>
  <Paragraphs>149</Paragraphs>
  <Slides>12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CP_PowerpointTheme</vt:lpstr>
      <vt:lpstr>Worksheet</vt:lpstr>
      <vt:lpstr>PowerPoint Presentation</vt:lpstr>
      <vt:lpstr>Academic and Master Planning Update April 3, 2015</vt:lpstr>
      <vt:lpstr>Calendar – 2014/15</vt:lpstr>
      <vt:lpstr>PowerPoint Presentation</vt:lpstr>
      <vt:lpstr>Master planning advisory committees: Principles and Policies</vt:lpstr>
      <vt:lpstr>Master planning advisory committees: Principles and Policies</vt:lpstr>
      <vt:lpstr>Master planning advisory committees: Principles and Policies (continued)</vt:lpstr>
      <vt:lpstr>Master planning advisory committees: Principles and Policies (continued)</vt:lpstr>
      <vt:lpstr>THE LAND</vt:lpstr>
      <vt:lpstr>Land use &amp; circulation program</vt:lpstr>
      <vt:lpstr>Discussion</vt:lpstr>
      <vt:lpstr>PowerPoint Presentation</vt:lpstr>
    </vt:vector>
  </TitlesOfParts>
  <Company>Cal Poly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Public Affairs</dc:creator>
  <cp:lastModifiedBy>Linda Dalton</cp:lastModifiedBy>
  <cp:revision>389</cp:revision>
  <cp:lastPrinted>2015-02-12T18:37:53Z</cp:lastPrinted>
  <dcterms:created xsi:type="dcterms:W3CDTF">2012-09-04T21:25:48Z</dcterms:created>
  <dcterms:modified xsi:type="dcterms:W3CDTF">2015-04-02T22:54:46Z</dcterms:modified>
</cp:coreProperties>
</file>